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2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70" r:id="rId3"/>
    <p:sldId id="269" r:id="rId4"/>
    <p:sldId id="268" r:id="rId5"/>
    <p:sldId id="283" r:id="rId6"/>
    <p:sldId id="285" r:id="rId7"/>
    <p:sldId id="271" r:id="rId8"/>
    <p:sldId id="272" r:id="rId9"/>
    <p:sldId id="286" r:id="rId10"/>
    <p:sldId id="277" r:id="rId11"/>
    <p:sldId id="278" r:id="rId12"/>
    <p:sldId id="274" r:id="rId13"/>
    <p:sldId id="276" r:id="rId14"/>
    <p:sldId id="275" r:id="rId15"/>
    <p:sldId id="279" r:id="rId16"/>
    <p:sldId id="280" r:id="rId17"/>
    <p:sldId id="262" r:id="rId18"/>
    <p:sldId id="295" r:id="rId19"/>
    <p:sldId id="296" r:id="rId20"/>
    <p:sldId id="287" r:id="rId21"/>
    <p:sldId id="288" r:id="rId22"/>
    <p:sldId id="291" r:id="rId23"/>
    <p:sldId id="292" r:id="rId24"/>
    <p:sldId id="293" r:id="rId25"/>
    <p:sldId id="260" r:id="rId26"/>
    <p:sldId id="265" r:id="rId27"/>
    <p:sldId id="263" r:id="rId28"/>
    <p:sldId id="294" r:id="rId2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1D49"/>
    <a:srgbClr val="FF5050"/>
    <a:srgbClr val="FF6600"/>
    <a:srgbClr val="FF9933"/>
    <a:srgbClr val="FFCCFF"/>
    <a:srgbClr val="6CAE3F"/>
    <a:srgbClr val="4CCB90"/>
    <a:srgbClr val="4B92D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Stile chi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49" autoAdjust="0"/>
    <p:restoredTop sz="94660"/>
  </p:normalViewPr>
  <p:slideViewPr>
    <p:cSldViewPr snapToGrid="0">
      <p:cViewPr varScale="1">
        <p:scale>
          <a:sx n="83" d="100"/>
          <a:sy n="83" d="100"/>
        </p:scale>
        <p:origin x="590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47EE2B-FCCB-4C19-A1EC-AE0A21A83D66}" type="doc">
      <dgm:prSet loTypeId="urn:microsoft.com/office/officeart/2005/8/layout/vList2" loCatId="list" qsTypeId="urn:microsoft.com/office/officeart/2005/8/quickstyle/simple5" qsCatId="simple" csTypeId="urn:microsoft.com/office/officeart/2005/8/colors/accent6_3" csCatId="accent6" phldr="1"/>
      <dgm:spPr/>
      <dgm:t>
        <a:bodyPr/>
        <a:lstStyle/>
        <a:p>
          <a:endParaRPr lang="it-IT"/>
        </a:p>
      </dgm:t>
    </dgm:pt>
    <dgm:pt modelId="{BB5F8730-4B57-425D-AD50-08C737070930}">
      <dgm:prSet/>
      <dgm:spPr/>
      <dgm:t>
        <a:bodyPr/>
        <a:lstStyle/>
        <a:p>
          <a:pPr rtl="0"/>
          <a:r>
            <a:rPr lang="it-IT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IH models</a:t>
          </a:r>
          <a:endParaRPr lang="it-IT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C133C4E-AB86-462C-9AB6-33C5F2D2F5D7}" type="parTrans" cxnId="{227A164C-889A-4507-9B36-9393CE37FE61}">
      <dgm:prSet/>
      <dgm:spPr/>
      <dgm:t>
        <a:bodyPr/>
        <a:lstStyle/>
        <a:p>
          <a:endParaRPr lang="it-IT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CBA1A2-2E5C-465A-838F-E91CB185A043}" type="sibTrans" cxnId="{227A164C-889A-4507-9B36-9393CE37FE61}">
      <dgm:prSet/>
      <dgm:spPr/>
      <dgm:t>
        <a:bodyPr/>
        <a:lstStyle/>
        <a:p>
          <a:endParaRPr lang="it-IT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9B2DCC-ABC3-4F97-AE86-F0AF5398B618}" type="pres">
      <dgm:prSet presAssocID="{AB47EE2B-FCCB-4C19-A1EC-AE0A21A83D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7DE05B0-402E-4AB7-B75E-2D37E6490431}" type="pres">
      <dgm:prSet presAssocID="{BB5F8730-4B57-425D-AD50-08C737070930}" presName="parentText" presStyleLbl="node1" presStyleIdx="0" presStyleCnt="1" custScaleY="102656" custLinFactNeighborY="-907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27A164C-889A-4507-9B36-9393CE37FE61}" srcId="{AB47EE2B-FCCB-4C19-A1EC-AE0A21A83D66}" destId="{BB5F8730-4B57-425D-AD50-08C737070930}" srcOrd="0" destOrd="0" parTransId="{CC133C4E-AB86-462C-9AB6-33C5F2D2F5D7}" sibTransId="{4ECBA1A2-2E5C-465A-838F-E91CB185A043}"/>
    <dgm:cxn modelId="{AC5AECAF-ACD2-4D7A-868B-DA44386FFBA8}" type="presOf" srcId="{AB47EE2B-FCCB-4C19-A1EC-AE0A21A83D66}" destId="{F79B2DCC-ABC3-4F97-AE86-F0AF5398B618}" srcOrd="0" destOrd="0" presId="urn:microsoft.com/office/officeart/2005/8/layout/vList2"/>
    <dgm:cxn modelId="{2C1A5E10-33D7-454F-9310-FD647D98B65E}" type="presOf" srcId="{BB5F8730-4B57-425D-AD50-08C737070930}" destId="{E7DE05B0-402E-4AB7-B75E-2D37E6490431}" srcOrd="0" destOrd="0" presId="urn:microsoft.com/office/officeart/2005/8/layout/vList2"/>
    <dgm:cxn modelId="{80A9EE57-B20A-4568-B83C-E600A1B64973}" type="presParOf" srcId="{F79B2DCC-ABC3-4F97-AE86-F0AF5398B618}" destId="{E7DE05B0-402E-4AB7-B75E-2D37E649043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85FADF7-E85B-46D6-A70B-EDD1C1B97E0F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it-IT"/>
        </a:p>
      </dgm:t>
    </dgm:pt>
    <dgm:pt modelId="{EE8D590A-5A64-469B-9F93-53E12627E06C}">
      <dgm:prSet/>
      <dgm:spPr/>
      <dgm:t>
        <a:bodyPr/>
        <a:lstStyle/>
        <a:p>
          <a:pPr rtl="0"/>
          <a:r>
            <a:rPr lang="it-IT" dirty="0" err="1" smtClean="0"/>
            <a:t>Traumatizing</a:t>
          </a:r>
          <a:r>
            <a:rPr lang="it-IT" dirty="0" smtClean="0"/>
            <a:t> </a:t>
          </a:r>
          <a:r>
            <a:rPr lang="it-IT" dirty="0" err="1" smtClean="0"/>
            <a:t>maneuvers</a:t>
          </a:r>
          <a:r>
            <a:rPr lang="it-IT" dirty="0" smtClean="0"/>
            <a:t> </a:t>
          </a:r>
          <a:r>
            <a:rPr lang="it-IT" dirty="0" err="1" smtClean="0"/>
            <a:t>when</a:t>
          </a:r>
          <a:r>
            <a:rPr lang="it-IT" dirty="0" smtClean="0"/>
            <a:t> </a:t>
          </a:r>
          <a:r>
            <a:rPr lang="it-IT" dirty="0" err="1" smtClean="0"/>
            <a:t>trying</a:t>
          </a:r>
          <a:r>
            <a:rPr lang="it-IT" dirty="0" smtClean="0"/>
            <a:t> to stop </a:t>
          </a:r>
          <a:r>
            <a:rPr lang="it-IT" dirty="0" err="1" smtClean="0"/>
            <a:t>bleeding</a:t>
          </a:r>
          <a:endParaRPr lang="it-IT" dirty="0"/>
        </a:p>
      </dgm:t>
    </dgm:pt>
    <dgm:pt modelId="{3DA2FF49-59C2-4C4B-9E2A-B5C371EECE29}" type="parTrans" cxnId="{52C79FF4-BECD-41A2-BAF9-56694104054D}">
      <dgm:prSet/>
      <dgm:spPr/>
      <dgm:t>
        <a:bodyPr/>
        <a:lstStyle/>
        <a:p>
          <a:endParaRPr lang="it-IT"/>
        </a:p>
      </dgm:t>
    </dgm:pt>
    <dgm:pt modelId="{A9F5F950-E67E-411F-A36B-FE521B1AD61C}" type="sibTrans" cxnId="{52C79FF4-BECD-41A2-BAF9-56694104054D}">
      <dgm:prSet/>
      <dgm:spPr/>
      <dgm:t>
        <a:bodyPr/>
        <a:lstStyle/>
        <a:p>
          <a:endParaRPr lang="it-IT"/>
        </a:p>
      </dgm:t>
    </dgm:pt>
    <dgm:pt modelId="{263FC275-9BE6-4D91-9655-B86C75F4398D}" type="pres">
      <dgm:prSet presAssocID="{B85FADF7-E85B-46D6-A70B-EDD1C1B97E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C0D2149E-447F-48C1-A7AF-4EDAE7EC834E}" type="pres">
      <dgm:prSet presAssocID="{EE8D590A-5A64-469B-9F93-53E12627E06C}" presName="parentText" presStyleLbl="node1" presStyleIdx="0" presStyleCnt="1" custLinFactNeighborY="262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2C79FF4-BECD-41A2-BAF9-56694104054D}" srcId="{B85FADF7-E85B-46D6-A70B-EDD1C1B97E0F}" destId="{EE8D590A-5A64-469B-9F93-53E12627E06C}" srcOrd="0" destOrd="0" parTransId="{3DA2FF49-59C2-4C4B-9E2A-B5C371EECE29}" sibTransId="{A9F5F950-E67E-411F-A36B-FE521B1AD61C}"/>
    <dgm:cxn modelId="{DE838341-5866-4A59-9B21-8F4C384A8EB7}" type="presOf" srcId="{EE8D590A-5A64-469B-9F93-53E12627E06C}" destId="{C0D2149E-447F-48C1-A7AF-4EDAE7EC834E}" srcOrd="0" destOrd="0" presId="urn:microsoft.com/office/officeart/2005/8/layout/vList2"/>
    <dgm:cxn modelId="{FFD3B1F4-D94D-4C20-B1F3-136591942486}" type="presOf" srcId="{B85FADF7-E85B-46D6-A70B-EDD1C1B97E0F}" destId="{263FC275-9BE6-4D91-9655-B86C75F4398D}" srcOrd="0" destOrd="0" presId="urn:microsoft.com/office/officeart/2005/8/layout/vList2"/>
    <dgm:cxn modelId="{D63DC96E-B63D-46AB-B57E-85D8A85BE343}" type="presParOf" srcId="{263FC275-9BE6-4D91-9655-B86C75F4398D}" destId="{C0D2149E-447F-48C1-A7AF-4EDAE7EC834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94E9C60-DFA1-414E-96F1-B0161B2D5C02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it-IT"/>
        </a:p>
      </dgm:t>
    </dgm:pt>
    <dgm:pt modelId="{CF0DA10D-3E5E-4A9C-B322-BFD6A842A490}">
      <dgm:prSet/>
      <dgm:spPr/>
      <dgm:t>
        <a:bodyPr/>
        <a:lstStyle/>
        <a:p>
          <a:pPr algn="ctr" rtl="0"/>
          <a:r>
            <a:rPr lang="it-IT" smtClean="0"/>
            <a:t>Angle of entry</a:t>
          </a:r>
          <a:endParaRPr lang="it-IT"/>
        </a:p>
      </dgm:t>
    </dgm:pt>
    <dgm:pt modelId="{629FB3DF-C9D9-4A55-8A8E-820ADE2584B2}" type="parTrans" cxnId="{0EF41609-B31B-47B7-A702-265468EFB802}">
      <dgm:prSet/>
      <dgm:spPr/>
      <dgm:t>
        <a:bodyPr/>
        <a:lstStyle/>
        <a:p>
          <a:pPr algn="ctr"/>
          <a:endParaRPr lang="it-IT"/>
        </a:p>
      </dgm:t>
    </dgm:pt>
    <dgm:pt modelId="{B14ADE61-5948-4438-8C9B-BC34115A620E}" type="sibTrans" cxnId="{0EF41609-B31B-47B7-A702-265468EFB802}">
      <dgm:prSet/>
      <dgm:spPr/>
      <dgm:t>
        <a:bodyPr/>
        <a:lstStyle/>
        <a:p>
          <a:pPr algn="ctr"/>
          <a:endParaRPr lang="it-IT"/>
        </a:p>
      </dgm:t>
    </dgm:pt>
    <dgm:pt modelId="{169999F0-DA49-4F62-A612-3C1031D75BD3}" type="pres">
      <dgm:prSet presAssocID="{594E9C60-DFA1-414E-96F1-B0161B2D5C0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5D0B471-A7C8-40B9-A1DD-850B9891066E}" type="pres">
      <dgm:prSet presAssocID="{CF0DA10D-3E5E-4A9C-B322-BFD6A842A49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D69AEA4-D96C-4890-B5DB-21D8A1CCB648}" type="presOf" srcId="{CF0DA10D-3E5E-4A9C-B322-BFD6A842A490}" destId="{55D0B471-A7C8-40B9-A1DD-850B9891066E}" srcOrd="0" destOrd="0" presId="urn:microsoft.com/office/officeart/2005/8/layout/vList2"/>
    <dgm:cxn modelId="{CC077109-23AD-49DF-BA76-451B616C8C4E}" type="presOf" srcId="{594E9C60-DFA1-414E-96F1-B0161B2D5C02}" destId="{169999F0-DA49-4F62-A612-3C1031D75BD3}" srcOrd="0" destOrd="0" presId="urn:microsoft.com/office/officeart/2005/8/layout/vList2"/>
    <dgm:cxn modelId="{0EF41609-B31B-47B7-A702-265468EFB802}" srcId="{594E9C60-DFA1-414E-96F1-B0161B2D5C02}" destId="{CF0DA10D-3E5E-4A9C-B322-BFD6A842A490}" srcOrd="0" destOrd="0" parTransId="{629FB3DF-C9D9-4A55-8A8E-820ADE2584B2}" sibTransId="{B14ADE61-5948-4438-8C9B-BC34115A620E}"/>
    <dgm:cxn modelId="{851F457A-5ED6-46E7-8B1F-1E76F5CFE9B8}" type="presParOf" srcId="{169999F0-DA49-4F62-A612-3C1031D75BD3}" destId="{55D0B471-A7C8-40B9-A1DD-850B9891066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3A7A623-56B8-4B7B-90A2-2E61D2734DF8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it-IT"/>
        </a:p>
      </dgm:t>
    </dgm:pt>
    <dgm:pt modelId="{D05BA514-4E22-4827-964F-5E7114245BE1}">
      <dgm:prSet/>
      <dgm:spPr/>
      <dgm:t>
        <a:bodyPr/>
        <a:lstStyle/>
        <a:p>
          <a:pPr algn="ctr" rtl="0"/>
          <a:r>
            <a:rPr lang="it-IT" dirty="0" smtClean="0"/>
            <a:t>stretching</a:t>
          </a:r>
          <a:endParaRPr lang="it-IT" dirty="0"/>
        </a:p>
      </dgm:t>
    </dgm:pt>
    <dgm:pt modelId="{14208F18-8A26-40A8-8A75-E2FF8CC4DB4B}" type="parTrans" cxnId="{8CC8EF72-7D37-4F39-A767-A54837107874}">
      <dgm:prSet/>
      <dgm:spPr/>
      <dgm:t>
        <a:bodyPr/>
        <a:lstStyle/>
        <a:p>
          <a:pPr algn="ctr"/>
          <a:endParaRPr lang="it-IT"/>
        </a:p>
      </dgm:t>
    </dgm:pt>
    <dgm:pt modelId="{BA351A35-7B3D-4997-9C92-E6C0755BF32F}" type="sibTrans" cxnId="{8CC8EF72-7D37-4F39-A767-A54837107874}">
      <dgm:prSet/>
      <dgm:spPr/>
      <dgm:t>
        <a:bodyPr/>
        <a:lstStyle/>
        <a:p>
          <a:pPr algn="ctr"/>
          <a:endParaRPr lang="it-IT"/>
        </a:p>
      </dgm:t>
    </dgm:pt>
    <dgm:pt modelId="{D9D4CB04-C78F-463D-A2EB-C29F39C737E6}" type="pres">
      <dgm:prSet presAssocID="{F3A7A623-56B8-4B7B-90A2-2E61D2734DF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B6FDD85-BFB7-4CA2-97ED-EE2CBC42D0BD}" type="pres">
      <dgm:prSet presAssocID="{D05BA514-4E22-4827-964F-5E7114245BE1}" presName="parentText" presStyleLbl="node1" presStyleIdx="0" presStyleCnt="1" custScaleY="6933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CC8EF72-7D37-4F39-A767-A54837107874}" srcId="{F3A7A623-56B8-4B7B-90A2-2E61D2734DF8}" destId="{D05BA514-4E22-4827-964F-5E7114245BE1}" srcOrd="0" destOrd="0" parTransId="{14208F18-8A26-40A8-8A75-E2FF8CC4DB4B}" sibTransId="{BA351A35-7B3D-4997-9C92-E6C0755BF32F}"/>
    <dgm:cxn modelId="{621603A9-E9B2-4936-BBD1-03C44637005D}" type="presOf" srcId="{F3A7A623-56B8-4B7B-90A2-2E61D2734DF8}" destId="{D9D4CB04-C78F-463D-A2EB-C29F39C737E6}" srcOrd="0" destOrd="0" presId="urn:microsoft.com/office/officeart/2005/8/layout/vList2"/>
    <dgm:cxn modelId="{D41AE9D5-F7DB-4F28-8E26-16DB4B686098}" type="presOf" srcId="{D05BA514-4E22-4827-964F-5E7114245BE1}" destId="{AB6FDD85-BFB7-4CA2-97ED-EE2CBC42D0BD}" srcOrd="0" destOrd="0" presId="urn:microsoft.com/office/officeart/2005/8/layout/vList2"/>
    <dgm:cxn modelId="{092AE303-A1ED-4596-A0E5-FD22B02A4CA6}" type="presParOf" srcId="{D9D4CB04-C78F-463D-A2EB-C29F39C737E6}" destId="{AB6FDD85-BFB7-4CA2-97ED-EE2CBC42D0B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385C4A2-BB08-4D27-84A3-4EE6161310DB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it-IT"/>
        </a:p>
      </dgm:t>
    </dgm:pt>
    <dgm:pt modelId="{0225D70E-F1E3-4B0A-AD52-2F05C270DBF1}">
      <dgm:prSet/>
      <dgm:spPr/>
      <dgm:t>
        <a:bodyPr/>
        <a:lstStyle/>
        <a:p>
          <a:pPr rtl="0"/>
          <a:r>
            <a:rPr lang="it-IT" smtClean="0"/>
            <a:t>infection</a:t>
          </a:r>
          <a:endParaRPr lang="it-IT"/>
        </a:p>
      </dgm:t>
    </dgm:pt>
    <dgm:pt modelId="{02C46327-C3AB-488B-9516-4A479798304D}" type="parTrans" cxnId="{0E999994-A94A-46BA-98E8-A971BA96F3F6}">
      <dgm:prSet/>
      <dgm:spPr/>
      <dgm:t>
        <a:bodyPr/>
        <a:lstStyle/>
        <a:p>
          <a:endParaRPr lang="it-IT"/>
        </a:p>
      </dgm:t>
    </dgm:pt>
    <dgm:pt modelId="{5ABA420F-67F8-476C-9E65-99D6BEBE1C07}" type="sibTrans" cxnId="{0E999994-A94A-46BA-98E8-A971BA96F3F6}">
      <dgm:prSet/>
      <dgm:spPr/>
      <dgm:t>
        <a:bodyPr/>
        <a:lstStyle/>
        <a:p>
          <a:endParaRPr lang="it-IT"/>
        </a:p>
      </dgm:t>
    </dgm:pt>
    <dgm:pt modelId="{BDADEABC-7733-445D-B4A6-4A0C5192AFDC}" type="pres">
      <dgm:prSet presAssocID="{0385C4A2-BB08-4D27-84A3-4EE6161310D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EEDE165-1045-4AE9-B00F-192FFAB64BAB}" type="pres">
      <dgm:prSet presAssocID="{0225D70E-F1E3-4B0A-AD52-2F05C270DBF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AE82922-D2F0-4057-A26B-97D30FEE5B0C}" type="presOf" srcId="{0385C4A2-BB08-4D27-84A3-4EE6161310DB}" destId="{BDADEABC-7733-445D-B4A6-4A0C5192AFDC}" srcOrd="0" destOrd="0" presId="urn:microsoft.com/office/officeart/2005/8/layout/vList2"/>
    <dgm:cxn modelId="{0E999994-A94A-46BA-98E8-A971BA96F3F6}" srcId="{0385C4A2-BB08-4D27-84A3-4EE6161310DB}" destId="{0225D70E-F1E3-4B0A-AD52-2F05C270DBF1}" srcOrd="0" destOrd="0" parTransId="{02C46327-C3AB-488B-9516-4A479798304D}" sibTransId="{5ABA420F-67F8-476C-9E65-99D6BEBE1C07}"/>
    <dgm:cxn modelId="{AB9E7940-558F-41C1-8A2D-DBB280BA355F}" type="presOf" srcId="{0225D70E-F1E3-4B0A-AD52-2F05C270DBF1}" destId="{1EEDE165-1045-4AE9-B00F-192FFAB64BAB}" srcOrd="0" destOrd="0" presId="urn:microsoft.com/office/officeart/2005/8/layout/vList2"/>
    <dgm:cxn modelId="{5A4FDD25-5DE4-4497-ABFC-FA5D453D4155}" type="presParOf" srcId="{BDADEABC-7733-445D-B4A6-4A0C5192AFDC}" destId="{1EEDE165-1045-4AE9-B00F-192FFAB64BA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71F6E7F-7A58-4E08-9E17-E8FCFAA42D1D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it-IT"/>
        </a:p>
      </dgm:t>
    </dgm:pt>
    <dgm:pt modelId="{B942F2A9-3079-4619-9CDC-413DFBACEEA2}">
      <dgm:prSet/>
      <dgm:spPr/>
      <dgm:t>
        <a:bodyPr/>
        <a:lstStyle/>
        <a:p>
          <a:pPr algn="ctr" rtl="0"/>
          <a:r>
            <a:rPr lang="it-IT" smtClean="0"/>
            <a:t>No difference in fascial closure vs non closure</a:t>
          </a:r>
          <a:endParaRPr lang="it-IT"/>
        </a:p>
      </dgm:t>
    </dgm:pt>
    <dgm:pt modelId="{B4ACD61C-70C1-448F-82F9-1720DF54C3FC}" type="parTrans" cxnId="{36FBB383-0E68-4E62-A701-8A688679EBA8}">
      <dgm:prSet/>
      <dgm:spPr/>
      <dgm:t>
        <a:bodyPr/>
        <a:lstStyle/>
        <a:p>
          <a:pPr algn="ctr"/>
          <a:endParaRPr lang="it-IT"/>
        </a:p>
      </dgm:t>
    </dgm:pt>
    <dgm:pt modelId="{18944A11-31BD-462D-8912-9386C56AFE96}" type="sibTrans" cxnId="{36FBB383-0E68-4E62-A701-8A688679EBA8}">
      <dgm:prSet/>
      <dgm:spPr/>
      <dgm:t>
        <a:bodyPr/>
        <a:lstStyle/>
        <a:p>
          <a:pPr algn="ctr"/>
          <a:endParaRPr lang="it-IT"/>
        </a:p>
      </dgm:t>
    </dgm:pt>
    <dgm:pt modelId="{6261882F-E9B1-4EA9-A562-5BEFDF755099}" type="pres">
      <dgm:prSet presAssocID="{971F6E7F-7A58-4E08-9E17-E8FCFAA42D1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D02069B-216B-4665-B141-71228BBB7986}" type="pres">
      <dgm:prSet presAssocID="{B942F2A9-3079-4619-9CDC-413DFBACEEA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16EA1B8-A819-4FF9-92E5-91B4BEF1F3E9}" type="presOf" srcId="{B942F2A9-3079-4619-9CDC-413DFBACEEA2}" destId="{0D02069B-216B-4665-B141-71228BBB7986}" srcOrd="0" destOrd="0" presId="urn:microsoft.com/office/officeart/2005/8/layout/vList2"/>
    <dgm:cxn modelId="{36FBB383-0E68-4E62-A701-8A688679EBA8}" srcId="{971F6E7F-7A58-4E08-9E17-E8FCFAA42D1D}" destId="{B942F2A9-3079-4619-9CDC-413DFBACEEA2}" srcOrd="0" destOrd="0" parTransId="{B4ACD61C-70C1-448F-82F9-1720DF54C3FC}" sibTransId="{18944A11-31BD-462D-8912-9386C56AFE96}"/>
    <dgm:cxn modelId="{79F13151-2D50-41F1-8718-F3B25C2AB7B1}" type="presOf" srcId="{971F6E7F-7A58-4E08-9E17-E8FCFAA42D1D}" destId="{6261882F-E9B1-4EA9-A562-5BEFDF755099}" srcOrd="0" destOrd="0" presId="urn:microsoft.com/office/officeart/2005/8/layout/vList2"/>
    <dgm:cxn modelId="{76BD4A26-CC82-403B-8099-A29777813346}" type="presParOf" srcId="{6261882F-E9B1-4EA9-A562-5BEFDF755099}" destId="{0D02069B-216B-4665-B141-71228BBB798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6444110-4603-4AAD-AD3D-234517224967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it-IT"/>
        </a:p>
      </dgm:t>
    </dgm:pt>
    <dgm:pt modelId="{0059ABDA-A83C-4762-98C6-A4A3EFC8293E}">
      <dgm:prSet/>
      <dgm:spPr/>
      <dgm:t>
        <a:bodyPr/>
        <a:lstStyle/>
        <a:p>
          <a:pPr algn="ctr" rtl="0"/>
          <a:r>
            <a:rPr lang="it-IT" smtClean="0"/>
            <a:t>Higher IH rate for bladed trocars</a:t>
          </a:r>
          <a:endParaRPr lang="it-IT"/>
        </a:p>
      </dgm:t>
    </dgm:pt>
    <dgm:pt modelId="{CEAA0279-8134-4E43-AAF6-DD93D7623006}" type="parTrans" cxnId="{F00A7920-B35D-4736-9A6B-8A00FBE4E407}">
      <dgm:prSet/>
      <dgm:spPr/>
      <dgm:t>
        <a:bodyPr/>
        <a:lstStyle/>
        <a:p>
          <a:pPr algn="ctr"/>
          <a:endParaRPr lang="it-IT"/>
        </a:p>
      </dgm:t>
    </dgm:pt>
    <dgm:pt modelId="{535D71F5-B27F-486F-8009-657B47CE00AB}" type="sibTrans" cxnId="{F00A7920-B35D-4736-9A6B-8A00FBE4E407}">
      <dgm:prSet/>
      <dgm:spPr/>
      <dgm:t>
        <a:bodyPr/>
        <a:lstStyle/>
        <a:p>
          <a:pPr algn="ctr"/>
          <a:endParaRPr lang="it-IT"/>
        </a:p>
      </dgm:t>
    </dgm:pt>
    <dgm:pt modelId="{D2986A0B-2F75-455C-BF71-28C00A4AD6F3}" type="pres">
      <dgm:prSet presAssocID="{B6444110-4603-4AAD-AD3D-23451722496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72CC70C-7488-4DBF-8173-0540CA903F9A}" type="pres">
      <dgm:prSet presAssocID="{0059ABDA-A83C-4762-98C6-A4A3EFC8293E}" presName="parentText" presStyleLbl="node1" presStyleIdx="0" presStyleCnt="1" custLinFactX="-77861" custLinFactNeighborX="-100000" custLinFactNeighborY="-16238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A817752-6990-4167-8AB1-6E07733F753A}" type="presOf" srcId="{B6444110-4603-4AAD-AD3D-234517224967}" destId="{D2986A0B-2F75-455C-BF71-28C00A4AD6F3}" srcOrd="0" destOrd="0" presId="urn:microsoft.com/office/officeart/2005/8/layout/vList2"/>
    <dgm:cxn modelId="{6846B29A-444C-4518-9383-3CF1B1DAB5BA}" type="presOf" srcId="{0059ABDA-A83C-4762-98C6-A4A3EFC8293E}" destId="{072CC70C-7488-4DBF-8173-0540CA903F9A}" srcOrd="0" destOrd="0" presId="urn:microsoft.com/office/officeart/2005/8/layout/vList2"/>
    <dgm:cxn modelId="{F00A7920-B35D-4736-9A6B-8A00FBE4E407}" srcId="{B6444110-4603-4AAD-AD3D-234517224967}" destId="{0059ABDA-A83C-4762-98C6-A4A3EFC8293E}" srcOrd="0" destOrd="0" parTransId="{CEAA0279-8134-4E43-AAF6-DD93D7623006}" sibTransId="{535D71F5-B27F-486F-8009-657B47CE00AB}"/>
    <dgm:cxn modelId="{A5285FF0-929D-459C-B0AC-56A8678E1DA0}" type="presParOf" srcId="{D2986A0B-2F75-455C-BF71-28C00A4AD6F3}" destId="{072CC70C-7488-4DBF-8173-0540CA903F9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9861C0B-893D-4A6A-8A12-C461FF0D721F}" type="doc">
      <dgm:prSet loTypeId="urn:microsoft.com/office/officeart/2005/8/layout/vList2" loCatId="list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it-IT"/>
        </a:p>
      </dgm:t>
    </dgm:pt>
    <dgm:pt modelId="{4C6DB6F6-2AC8-45EC-BCDB-D19B178F35B4}">
      <dgm:prSet/>
      <dgm:spPr/>
      <dgm:t>
        <a:bodyPr/>
        <a:lstStyle/>
        <a:p>
          <a:pPr rtl="0"/>
          <a:r>
            <a:rPr lang="it-IT" smtClean="0"/>
            <a:t>Midline trocar hernia are at higher risk</a:t>
          </a:r>
          <a:endParaRPr lang="it-IT"/>
        </a:p>
      </dgm:t>
    </dgm:pt>
    <dgm:pt modelId="{13F5E78D-267A-4230-9320-C2EEA282012E}" type="parTrans" cxnId="{1D9AB71C-DFB5-4212-9227-17EEE728018B}">
      <dgm:prSet/>
      <dgm:spPr/>
      <dgm:t>
        <a:bodyPr/>
        <a:lstStyle/>
        <a:p>
          <a:endParaRPr lang="it-IT"/>
        </a:p>
      </dgm:t>
    </dgm:pt>
    <dgm:pt modelId="{51FA44CD-B909-4809-8EE9-6003F0E65B17}" type="sibTrans" cxnId="{1D9AB71C-DFB5-4212-9227-17EEE728018B}">
      <dgm:prSet/>
      <dgm:spPr/>
      <dgm:t>
        <a:bodyPr/>
        <a:lstStyle/>
        <a:p>
          <a:endParaRPr lang="it-IT"/>
        </a:p>
      </dgm:t>
    </dgm:pt>
    <dgm:pt modelId="{625A4A5E-ADBF-4827-9330-5BEC0F3EBCD2}" type="pres">
      <dgm:prSet presAssocID="{69861C0B-893D-4A6A-8A12-C461FF0D721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2F134FF-FA13-4CEB-9A1B-A8CC707232DF}" type="pres">
      <dgm:prSet presAssocID="{4C6DB6F6-2AC8-45EC-BCDB-D19B178F35B4}" presName="parentText" presStyleLbl="node1" presStyleIdx="0" presStyleCnt="1" custScaleY="101548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D9AB71C-DFB5-4212-9227-17EEE728018B}" srcId="{69861C0B-893D-4A6A-8A12-C461FF0D721F}" destId="{4C6DB6F6-2AC8-45EC-BCDB-D19B178F35B4}" srcOrd="0" destOrd="0" parTransId="{13F5E78D-267A-4230-9320-C2EEA282012E}" sibTransId="{51FA44CD-B909-4809-8EE9-6003F0E65B17}"/>
    <dgm:cxn modelId="{769A0E92-8059-4D22-8297-472C8CF00195}" type="presOf" srcId="{69861C0B-893D-4A6A-8A12-C461FF0D721F}" destId="{625A4A5E-ADBF-4827-9330-5BEC0F3EBCD2}" srcOrd="0" destOrd="0" presId="urn:microsoft.com/office/officeart/2005/8/layout/vList2"/>
    <dgm:cxn modelId="{159CD1C3-31A0-4C91-BCF1-A33FED611AB0}" type="presOf" srcId="{4C6DB6F6-2AC8-45EC-BCDB-D19B178F35B4}" destId="{F2F134FF-FA13-4CEB-9A1B-A8CC707232DF}" srcOrd="0" destOrd="0" presId="urn:microsoft.com/office/officeart/2005/8/layout/vList2"/>
    <dgm:cxn modelId="{099457AC-171D-4B2A-95CB-E8698E8B4E71}" type="presParOf" srcId="{625A4A5E-ADBF-4827-9330-5BEC0F3EBCD2}" destId="{F2F134FF-FA13-4CEB-9A1B-A8CC707232D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0DA9E6E-3E99-44FD-819D-903E9BB45765}" type="doc">
      <dgm:prSet loTypeId="urn:microsoft.com/office/officeart/2005/8/layout/vList2" loCatId="list" qsTypeId="urn:microsoft.com/office/officeart/2005/8/quickstyle/simple5" qsCatId="simple" csTypeId="urn:microsoft.com/office/officeart/2005/8/colors/accent3_4" csCatId="accent3" phldr="1"/>
      <dgm:spPr/>
      <dgm:t>
        <a:bodyPr/>
        <a:lstStyle/>
        <a:p>
          <a:endParaRPr lang="it-IT"/>
        </a:p>
      </dgm:t>
    </dgm:pt>
    <dgm:pt modelId="{E64995A5-53E7-4491-A4FD-8C609C529C91}">
      <dgm:prSet/>
      <dgm:spPr/>
      <dgm:t>
        <a:bodyPr/>
        <a:lstStyle/>
        <a:p>
          <a:pPr rtl="0"/>
          <a:r>
            <a:rPr lang="it-IT" smtClean="0"/>
            <a:t>Neglectable risk for 5mm</a:t>
          </a:r>
          <a:endParaRPr lang="it-IT"/>
        </a:p>
      </dgm:t>
    </dgm:pt>
    <dgm:pt modelId="{8D7D6169-9181-404A-AE8F-870A033D95EE}" type="parTrans" cxnId="{D22268F6-31B6-4B1F-8D18-C21BF5EE927A}">
      <dgm:prSet/>
      <dgm:spPr/>
      <dgm:t>
        <a:bodyPr/>
        <a:lstStyle/>
        <a:p>
          <a:endParaRPr lang="it-IT"/>
        </a:p>
      </dgm:t>
    </dgm:pt>
    <dgm:pt modelId="{61B7B36F-7C6C-44E6-9F5A-5E2513BDA5E3}" type="sibTrans" cxnId="{D22268F6-31B6-4B1F-8D18-C21BF5EE927A}">
      <dgm:prSet/>
      <dgm:spPr/>
      <dgm:t>
        <a:bodyPr/>
        <a:lstStyle/>
        <a:p>
          <a:endParaRPr lang="it-IT"/>
        </a:p>
      </dgm:t>
    </dgm:pt>
    <dgm:pt modelId="{A1BCC560-3237-487A-943D-B36DF7793FD9}" type="pres">
      <dgm:prSet presAssocID="{30DA9E6E-3E99-44FD-819D-903E9BB4576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D6A8D563-8B36-4B3F-A880-D2E0BB116B39}" type="pres">
      <dgm:prSet presAssocID="{E64995A5-53E7-4491-A4FD-8C609C529C91}" presName="parentText" presStyleLbl="node1" presStyleIdx="0" presStyleCnt="1" custScaleY="10265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3489404-B918-43C6-966D-5077CF95EC88}" type="presOf" srcId="{30DA9E6E-3E99-44FD-819D-903E9BB45765}" destId="{A1BCC560-3237-487A-943D-B36DF7793FD9}" srcOrd="0" destOrd="0" presId="urn:microsoft.com/office/officeart/2005/8/layout/vList2"/>
    <dgm:cxn modelId="{D22268F6-31B6-4B1F-8D18-C21BF5EE927A}" srcId="{30DA9E6E-3E99-44FD-819D-903E9BB45765}" destId="{E64995A5-53E7-4491-A4FD-8C609C529C91}" srcOrd="0" destOrd="0" parTransId="{8D7D6169-9181-404A-AE8F-870A033D95EE}" sibTransId="{61B7B36F-7C6C-44E6-9F5A-5E2513BDA5E3}"/>
    <dgm:cxn modelId="{F2C3BCB4-D90B-42FA-91E9-2869DC4A8198}" type="presOf" srcId="{E64995A5-53E7-4491-A4FD-8C609C529C91}" destId="{D6A8D563-8B36-4B3F-A880-D2E0BB116B39}" srcOrd="0" destOrd="0" presId="urn:microsoft.com/office/officeart/2005/8/layout/vList2"/>
    <dgm:cxn modelId="{0ACDC9F0-3FB2-4B4D-AA8E-0D524894980F}" type="presParOf" srcId="{A1BCC560-3237-487A-943D-B36DF7793FD9}" destId="{D6A8D563-8B36-4B3F-A880-D2E0BB116B3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8CB6544-1380-47FD-BF7B-80792138C95D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it-IT"/>
        </a:p>
      </dgm:t>
    </dgm:pt>
    <dgm:pt modelId="{D868587C-9FF8-4F4D-A14E-F169169FB321}">
      <dgm:prSet/>
      <dgm:spPr/>
      <dgm:t>
        <a:bodyPr/>
        <a:lstStyle/>
        <a:p>
          <a:pPr rtl="0"/>
          <a:r>
            <a:rPr lang="en-US" smtClean="0"/>
            <a:t>The distance between two openings in the muscular fascia reduces the risk of trocar-site hernias because of the angled path through the abdominal wall. </a:t>
          </a:r>
          <a:r>
            <a:rPr lang="it-IT" smtClean="0"/>
            <a:t> </a:t>
          </a:r>
          <a:endParaRPr lang="it-IT"/>
        </a:p>
      </dgm:t>
    </dgm:pt>
    <dgm:pt modelId="{BB456493-2B0E-41A9-BEDF-128E95C0CA92}" type="parTrans" cxnId="{13A8291B-3A6C-48C0-98E4-8227DAE334DE}">
      <dgm:prSet/>
      <dgm:spPr/>
      <dgm:t>
        <a:bodyPr/>
        <a:lstStyle/>
        <a:p>
          <a:endParaRPr lang="it-IT"/>
        </a:p>
      </dgm:t>
    </dgm:pt>
    <dgm:pt modelId="{A501E38B-75E4-4F5A-8D98-676290064E7F}" type="sibTrans" cxnId="{13A8291B-3A6C-48C0-98E4-8227DAE334DE}">
      <dgm:prSet/>
      <dgm:spPr/>
      <dgm:t>
        <a:bodyPr/>
        <a:lstStyle/>
        <a:p>
          <a:endParaRPr lang="it-IT"/>
        </a:p>
      </dgm:t>
    </dgm:pt>
    <dgm:pt modelId="{B36846F7-FAC4-4F97-8871-86CB2C88353C}" type="pres">
      <dgm:prSet presAssocID="{28CB6544-1380-47FD-BF7B-80792138C9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E4E925E-C269-4D9B-BAA7-82D3EC0180B8}" type="pres">
      <dgm:prSet presAssocID="{D868587C-9FF8-4F4D-A14E-F169169FB32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3A8291B-3A6C-48C0-98E4-8227DAE334DE}" srcId="{28CB6544-1380-47FD-BF7B-80792138C95D}" destId="{D868587C-9FF8-4F4D-A14E-F169169FB321}" srcOrd="0" destOrd="0" parTransId="{BB456493-2B0E-41A9-BEDF-128E95C0CA92}" sibTransId="{A501E38B-75E4-4F5A-8D98-676290064E7F}"/>
    <dgm:cxn modelId="{64A412FA-3ABB-4F43-9FD2-3033CA19D393}" type="presOf" srcId="{D868587C-9FF8-4F4D-A14E-F169169FB321}" destId="{EE4E925E-C269-4D9B-BAA7-82D3EC0180B8}" srcOrd="0" destOrd="0" presId="urn:microsoft.com/office/officeart/2005/8/layout/vList2"/>
    <dgm:cxn modelId="{04909E95-BB1B-4BD3-A125-90E6D7EC7F71}" type="presOf" srcId="{28CB6544-1380-47FD-BF7B-80792138C95D}" destId="{B36846F7-FAC4-4F97-8871-86CB2C88353C}" srcOrd="0" destOrd="0" presId="urn:microsoft.com/office/officeart/2005/8/layout/vList2"/>
    <dgm:cxn modelId="{4CC130FA-A612-492C-8A91-A2CB5BB5CFF2}" type="presParOf" srcId="{B36846F7-FAC4-4F97-8871-86CB2C88353C}" destId="{EE4E925E-C269-4D9B-BAA7-82D3EC0180B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28388AB-A2C0-499C-B83D-C996E82E8770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it-IT"/>
        </a:p>
      </dgm:t>
    </dgm:pt>
    <dgm:pt modelId="{C094DD73-B7E4-44FD-9726-12065BA0907E}">
      <dgm:prSet/>
      <dgm:spPr/>
      <dgm:t>
        <a:bodyPr/>
        <a:lstStyle/>
        <a:p>
          <a:pPr rtl="0"/>
          <a:r>
            <a:rPr lang="it-IT" dirty="0" smtClean="0"/>
            <a:t>treatment</a:t>
          </a:r>
          <a:endParaRPr lang="it-IT" dirty="0"/>
        </a:p>
      </dgm:t>
    </dgm:pt>
    <dgm:pt modelId="{D3B47F29-BD39-488B-8970-9F33CD8E6C2B}" type="parTrans" cxnId="{0023559F-ECF8-458B-AA1B-36FE584ABC81}">
      <dgm:prSet/>
      <dgm:spPr/>
      <dgm:t>
        <a:bodyPr/>
        <a:lstStyle/>
        <a:p>
          <a:endParaRPr lang="it-IT"/>
        </a:p>
      </dgm:t>
    </dgm:pt>
    <dgm:pt modelId="{6E72112C-F9DA-4846-8304-E8A04E6BB7E2}" type="sibTrans" cxnId="{0023559F-ECF8-458B-AA1B-36FE584ABC81}">
      <dgm:prSet/>
      <dgm:spPr/>
      <dgm:t>
        <a:bodyPr/>
        <a:lstStyle/>
        <a:p>
          <a:endParaRPr lang="it-IT"/>
        </a:p>
      </dgm:t>
    </dgm:pt>
    <dgm:pt modelId="{2E5575A1-2286-42A5-A560-2DF9C20B6C77}" type="pres">
      <dgm:prSet presAssocID="{828388AB-A2C0-499C-B83D-C996E82E87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E2D6BE6-B3DE-488A-8A0D-91B1D9CB7A41}" type="pres">
      <dgm:prSet presAssocID="{C094DD73-B7E4-44FD-9726-12065BA0907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2B53219-C3BB-4350-8520-8233B50D7138}" type="presOf" srcId="{C094DD73-B7E4-44FD-9726-12065BA0907E}" destId="{1E2D6BE6-B3DE-488A-8A0D-91B1D9CB7A41}" srcOrd="0" destOrd="0" presId="urn:microsoft.com/office/officeart/2005/8/layout/vList2"/>
    <dgm:cxn modelId="{0023559F-ECF8-458B-AA1B-36FE584ABC81}" srcId="{828388AB-A2C0-499C-B83D-C996E82E8770}" destId="{C094DD73-B7E4-44FD-9726-12065BA0907E}" srcOrd="0" destOrd="0" parTransId="{D3B47F29-BD39-488B-8970-9F33CD8E6C2B}" sibTransId="{6E72112C-F9DA-4846-8304-E8A04E6BB7E2}"/>
    <dgm:cxn modelId="{7A940E63-3A23-45F4-8F7F-C2A6BF0E2256}" type="presOf" srcId="{828388AB-A2C0-499C-B83D-C996E82E8770}" destId="{2E5575A1-2286-42A5-A560-2DF9C20B6C77}" srcOrd="0" destOrd="0" presId="urn:microsoft.com/office/officeart/2005/8/layout/vList2"/>
    <dgm:cxn modelId="{CD548DB1-5DAB-480D-9719-91437D85B32D}" type="presParOf" srcId="{2E5575A1-2286-42A5-A560-2DF9C20B6C77}" destId="{1E2D6BE6-B3DE-488A-8A0D-91B1D9CB7A4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ECF592-CD4B-4379-ACD8-75DE487ABD1F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A4E13B48-9D3E-4982-9C30-44F348C3A07E}">
      <dgm:prSet/>
      <dgm:spPr/>
      <dgm:t>
        <a:bodyPr/>
        <a:lstStyle/>
        <a:p>
          <a:pPr rtl="0"/>
          <a:r>
            <a:rPr lang="it-IT" dirty="0" smtClean="0"/>
            <a:t>METHOD</a:t>
          </a:r>
          <a:endParaRPr lang="it-IT" dirty="0"/>
        </a:p>
      </dgm:t>
    </dgm:pt>
    <dgm:pt modelId="{BC6B5F81-FDB6-499D-AC3D-A2A9786DBF8D}" type="parTrans" cxnId="{B416CC9F-50B2-46E5-BE50-45D881F38671}">
      <dgm:prSet/>
      <dgm:spPr/>
      <dgm:t>
        <a:bodyPr/>
        <a:lstStyle/>
        <a:p>
          <a:endParaRPr lang="it-IT"/>
        </a:p>
      </dgm:t>
    </dgm:pt>
    <dgm:pt modelId="{9B9A1F54-5D29-411A-AC12-415AEFC109A4}" type="sibTrans" cxnId="{B416CC9F-50B2-46E5-BE50-45D881F38671}">
      <dgm:prSet/>
      <dgm:spPr/>
      <dgm:t>
        <a:bodyPr/>
        <a:lstStyle/>
        <a:p>
          <a:endParaRPr lang="it-IT"/>
        </a:p>
      </dgm:t>
    </dgm:pt>
    <dgm:pt modelId="{37CE26A8-5376-41C9-ACE1-5E19DC759827}">
      <dgm:prSet/>
      <dgm:spPr/>
      <dgm:t>
        <a:bodyPr/>
        <a:lstStyle/>
        <a:p>
          <a:pPr rtl="0"/>
          <a:r>
            <a:rPr lang="it-IT" dirty="0" smtClean="0"/>
            <a:t>193 </a:t>
          </a:r>
          <a:r>
            <a:rPr lang="it-IT" dirty="0" err="1" smtClean="0"/>
            <a:t>pts</a:t>
          </a:r>
          <a:r>
            <a:rPr lang="it-IT" dirty="0" smtClean="0"/>
            <a:t> </a:t>
          </a:r>
          <a:r>
            <a:rPr lang="it-IT" dirty="0" err="1" smtClean="0"/>
            <a:t>analyzed</a:t>
          </a:r>
          <a:r>
            <a:rPr lang="it-IT" dirty="0" smtClean="0"/>
            <a:t> </a:t>
          </a:r>
          <a:r>
            <a:rPr lang="it-IT" dirty="0" err="1" smtClean="0"/>
            <a:t>retrospectively</a:t>
          </a:r>
          <a:r>
            <a:rPr lang="it-IT" dirty="0" smtClean="0"/>
            <a:t> (CRCA </a:t>
          </a:r>
          <a:r>
            <a:rPr lang="it-IT" dirty="0" err="1" smtClean="0"/>
            <a:t>resections</a:t>
          </a:r>
          <a:r>
            <a:rPr lang="it-IT" dirty="0" smtClean="0"/>
            <a:t> open  and LAP)</a:t>
          </a:r>
          <a:endParaRPr lang="it-IT" dirty="0"/>
        </a:p>
      </dgm:t>
    </dgm:pt>
    <dgm:pt modelId="{C3C2D333-8A86-494C-840F-E75B446BE107}" type="parTrans" cxnId="{BD4DDD2B-8503-4D4D-9BCF-4ED9AFFD2701}">
      <dgm:prSet/>
      <dgm:spPr/>
      <dgm:t>
        <a:bodyPr/>
        <a:lstStyle/>
        <a:p>
          <a:endParaRPr lang="it-IT"/>
        </a:p>
      </dgm:t>
    </dgm:pt>
    <dgm:pt modelId="{48368362-7EAD-46B3-8595-CF58342B1D44}" type="sibTrans" cxnId="{BD4DDD2B-8503-4D4D-9BCF-4ED9AFFD2701}">
      <dgm:prSet/>
      <dgm:spPr/>
      <dgm:t>
        <a:bodyPr/>
        <a:lstStyle/>
        <a:p>
          <a:endParaRPr lang="it-IT"/>
        </a:p>
      </dgm:t>
    </dgm:pt>
    <dgm:pt modelId="{80E637F6-748F-4F6A-80E0-7610A2A394AA}">
      <dgm:prSet/>
      <dgm:spPr/>
      <dgm:t>
        <a:bodyPr/>
        <a:lstStyle/>
        <a:p>
          <a:pPr rtl="0"/>
          <a:r>
            <a:rPr lang="it-IT" dirty="0" err="1" smtClean="0"/>
            <a:t>Preoperative</a:t>
          </a:r>
          <a:r>
            <a:rPr lang="it-IT" dirty="0" smtClean="0"/>
            <a:t> CT </a:t>
          </a:r>
          <a:r>
            <a:rPr lang="it-IT" dirty="0" err="1" smtClean="0"/>
            <a:t>scan</a:t>
          </a:r>
          <a:r>
            <a:rPr lang="it-IT" dirty="0" smtClean="0"/>
            <a:t> – </a:t>
          </a:r>
          <a:r>
            <a:rPr lang="it-IT" dirty="0" err="1" smtClean="0"/>
            <a:t>evaluation</a:t>
          </a:r>
          <a:r>
            <a:rPr lang="it-IT" dirty="0" smtClean="0"/>
            <a:t> of </a:t>
          </a:r>
          <a:r>
            <a:rPr lang="it-IT" dirty="0" err="1" smtClean="0"/>
            <a:t>visceral</a:t>
          </a:r>
          <a:r>
            <a:rPr lang="it-IT" dirty="0" smtClean="0"/>
            <a:t> </a:t>
          </a:r>
          <a:r>
            <a:rPr lang="it-IT" dirty="0" err="1" smtClean="0"/>
            <a:t>fat</a:t>
          </a:r>
          <a:r>
            <a:rPr lang="it-IT" dirty="0" smtClean="0"/>
            <a:t> (cm</a:t>
          </a:r>
          <a:r>
            <a:rPr lang="it-IT" baseline="30000" dirty="0" smtClean="0"/>
            <a:t>3</a:t>
          </a:r>
          <a:r>
            <a:rPr lang="it-IT" dirty="0" smtClean="0"/>
            <a:t>)</a:t>
          </a:r>
          <a:endParaRPr lang="it-IT" dirty="0"/>
        </a:p>
      </dgm:t>
    </dgm:pt>
    <dgm:pt modelId="{7232FF69-14D9-4DA9-9345-0CE72C7FCE8D}" type="parTrans" cxnId="{0A7ABF7B-1BFF-4C3D-B1B3-A4D66E386F3C}">
      <dgm:prSet/>
      <dgm:spPr/>
      <dgm:t>
        <a:bodyPr/>
        <a:lstStyle/>
        <a:p>
          <a:endParaRPr lang="it-IT"/>
        </a:p>
      </dgm:t>
    </dgm:pt>
    <dgm:pt modelId="{53CD15AC-F638-4AC8-AAE3-8937B00938C3}" type="sibTrans" cxnId="{0A7ABF7B-1BFF-4C3D-B1B3-A4D66E386F3C}">
      <dgm:prSet/>
      <dgm:spPr/>
      <dgm:t>
        <a:bodyPr/>
        <a:lstStyle/>
        <a:p>
          <a:endParaRPr lang="it-IT"/>
        </a:p>
      </dgm:t>
    </dgm:pt>
    <dgm:pt modelId="{2D4E7607-75A6-4F2A-A64B-749E7345BC94}">
      <dgm:prSet/>
      <dgm:spPr/>
      <dgm:t>
        <a:bodyPr/>
        <a:lstStyle/>
        <a:p>
          <a:pPr rtl="0"/>
          <a:r>
            <a:rPr lang="it-IT" smtClean="0"/>
            <a:t>OUTCOMES</a:t>
          </a:r>
          <a:endParaRPr lang="it-IT"/>
        </a:p>
      </dgm:t>
    </dgm:pt>
    <dgm:pt modelId="{DE0C7D87-6A6A-414D-AB50-488D24FBCFCB}" type="parTrans" cxnId="{524666DD-4653-437C-A71E-D37C2587C5D3}">
      <dgm:prSet/>
      <dgm:spPr/>
      <dgm:t>
        <a:bodyPr/>
        <a:lstStyle/>
        <a:p>
          <a:endParaRPr lang="it-IT"/>
        </a:p>
      </dgm:t>
    </dgm:pt>
    <dgm:pt modelId="{8A0A3752-B2D0-4F86-9773-694F1DF2B3B7}" type="sibTrans" cxnId="{524666DD-4653-437C-A71E-D37C2587C5D3}">
      <dgm:prSet/>
      <dgm:spPr/>
      <dgm:t>
        <a:bodyPr/>
        <a:lstStyle/>
        <a:p>
          <a:endParaRPr lang="it-IT"/>
        </a:p>
      </dgm:t>
    </dgm:pt>
    <dgm:pt modelId="{2E18D787-0E34-4EC3-B1F6-6E85057CBD5E}">
      <dgm:prSet/>
      <dgm:spPr/>
      <dgm:t>
        <a:bodyPr/>
        <a:lstStyle/>
        <a:p>
          <a:pPr rtl="0"/>
          <a:r>
            <a:rPr lang="it-IT" dirty="0" smtClean="0"/>
            <a:t>No strong </a:t>
          </a:r>
          <a:r>
            <a:rPr lang="it-IT" dirty="0" err="1" smtClean="0"/>
            <a:t>association</a:t>
          </a:r>
          <a:r>
            <a:rPr lang="it-IT" dirty="0" smtClean="0"/>
            <a:t> </a:t>
          </a:r>
          <a:r>
            <a:rPr lang="it-IT" dirty="0" err="1" smtClean="0"/>
            <a:t>between</a:t>
          </a:r>
          <a:r>
            <a:rPr lang="it-IT" dirty="0" smtClean="0"/>
            <a:t> </a:t>
          </a:r>
          <a:r>
            <a:rPr lang="it-IT" dirty="0" err="1" smtClean="0"/>
            <a:t>visceral</a:t>
          </a:r>
          <a:r>
            <a:rPr lang="it-IT" dirty="0" smtClean="0"/>
            <a:t> </a:t>
          </a:r>
          <a:r>
            <a:rPr lang="it-IT" dirty="0" err="1" smtClean="0"/>
            <a:t>fat</a:t>
          </a:r>
          <a:r>
            <a:rPr lang="it-IT" dirty="0" smtClean="0"/>
            <a:t> and BMI</a:t>
          </a:r>
          <a:endParaRPr lang="it-IT" dirty="0"/>
        </a:p>
      </dgm:t>
    </dgm:pt>
    <dgm:pt modelId="{6436F962-D719-4A56-8AFD-43792E855269}" type="parTrans" cxnId="{380D17EC-A1A9-4069-8486-F748EF1BF7C1}">
      <dgm:prSet/>
      <dgm:spPr/>
      <dgm:t>
        <a:bodyPr/>
        <a:lstStyle/>
        <a:p>
          <a:endParaRPr lang="it-IT"/>
        </a:p>
      </dgm:t>
    </dgm:pt>
    <dgm:pt modelId="{D9A03BC4-7DCB-41FB-A4B5-57DEA469BEEC}" type="sibTrans" cxnId="{380D17EC-A1A9-4069-8486-F748EF1BF7C1}">
      <dgm:prSet/>
      <dgm:spPr/>
      <dgm:t>
        <a:bodyPr/>
        <a:lstStyle/>
        <a:p>
          <a:endParaRPr lang="it-IT"/>
        </a:p>
      </dgm:t>
    </dgm:pt>
    <dgm:pt modelId="{8B070D92-5978-4F32-906D-C6EE5B2FCA9E}">
      <dgm:prSet/>
      <dgm:spPr/>
      <dgm:t>
        <a:bodyPr/>
        <a:lstStyle/>
        <a:p>
          <a:pPr rtl="0"/>
          <a:r>
            <a:rPr lang="it-IT" dirty="0" smtClean="0"/>
            <a:t>IH </a:t>
          </a:r>
          <a:r>
            <a:rPr lang="it-IT" dirty="0" err="1" smtClean="0"/>
            <a:t>incidence</a:t>
          </a:r>
          <a:r>
            <a:rPr lang="it-IT" dirty="0" smtClean="0"/>
            <a:t> </a:t>
          </a:r>
          <a:r>
            <a:rPr lang="it-IT" dirty="0" err="1" smtClean="0"/>
            <a:t>positively</a:t>
          </a:r>
          <a:r>
            <a:rPr lang="it-IT" dirty="0" smtClean="0"/>
            <a:t> </a:t>
          </a:r>
          <a:r>
            <a:rPr lang="it-IT" dirty="0" err="1" smtClean="0"/>
            <a:t>correlates</a:t>
          </a:r>
          <a:r>
            <a:rPr lang="it-IT" dirty="0" smtClean="0"/>
            <a:t> with </a:t>
          </a:r>
          <a:r>
            <a:rPr lang="it-IT" dirty="0" err="1" smtClean="0"/>
            <a:t>visceral</a:t>
          </a:r>
          <a:r>
            <a:rPr lang="it-IT" dirty="0" smtClean="0"/>
            <a:t> </a:t>
          </a:r>
          <a:r>
            <a:rPr lang="it-IT" dirty="0" err="1" smtClean="0"/>
            <a:t>fat</a:t>
          </a:r>
          <a:r>
            <a:rPr lang="it-IT" dirty="0" smtClean="0"/>
            <a:t> and </a:t>
          </a:r>
          <a:r>
            <a:rPr lang="it-IT" dirty="0" err="1" smtClean="0"/>
            <a:t>total</a:t>
          </a:r>
          <a:r>
            <a:rPr lang="it-IT" dirty="0" smtClean="0"/>
            <a:t> body </a:t>
          </a:r>
          <a:r>
            <a:rPr lang="it-IT" dirty="0" err="1" smtClean="0"/>
            <a:t>fat</a:t>
          </a:r>
          <a:endParaRPr lang="it-IT" dirty="0"/>
        </a:p>
      </dgm:t>
    </dgm:pt>
    <dgm:pt modelId="{FB3B830D-AFB5-42C9-86AC-2A262085AC98}" type="parTrans" cxnId="{CC6ABDCF-9C78-4BF3-95C8-653FB48B578C}">
      <dgm:prSet/>
      <dgm:spPr/>
      <dgm:t>
        <a:bodyPr/>
        <a:lstStyle/>
        <a:p>
          <a:endParaRPr lang="it-IT"/>
        </a:p>
      </dgm:t>
    </dgm:pt>
    <dgm:pt modelId="{84B05ADD-085B-4AA5-B42C-E9A9D7F39165}" type="sibTrans" cxnId="{CC6ABDCF-9C78-4BF3-95C8-653FB48B578C}">
      <dgm:prSet/>
      <dgm:spPr/>
      <dgm:t>
        <a:bodyPr/>
        <a:lstStyle/>
        <a:p>
          <a:endParaRPr lang="it-IT"/>
        </a:p>
      </dgm:t>
    </dgm:pt>
    <dgm:pt modelId="{064B7534-DD40-43DE-AA6A-8DCCF3B160C8}">
      <dgm:prSet/>
      <dgm:spPr/>
      <dgm:t>
        <a:bodyPr/>
        <a:lstStyle/>
        <a:p>
          <a:pPr rtl="0"/>
          <a:r>
            <a:rPr lang="it-IT" dirty="0" err="1" smtClean="0"/>
            <a:t>Visceral</a:t>
          </a:r>
          <a:r>
            <a:rPr lang="it-IT" dirty="0" smtClean="0"/>
            <a:t> </a:t>
          </a:r>
          <a:r>
            <a:rPr lang="it-IT" dirty="0" err="1" smtClean="0"/>
            <a:t>obesity</a:t>
          </a:r>
          <a:r>
            <a:rPr lang="it-IT" dirty="0" smtClean="0"/>
            <a:t> </a:t>
          </a:r>
          <a:r>
            <a:rPr lang="it-IT" dirty="0" err="1" smtClean="0"/>
            <a:t>increases</a:t>
          </a:r>
          <a:r>
            <a:rPr lang="it-IT" dirty="0" smtClean="0"/>
            <a:t> 4 </a:t>
          </a:r>
          <a:r>
            <a:rPr lang="it-IT" dirty="0" err="1" smtClean="0"/>
            <a:t>times</a:t>
          </a:r>
          <a:r>
            <a:rPr lang="it-IT" dirty="0" smtClean="0"/>
            <a:t> the </a:t>
          </a:r>
          <a:r>
            <a:rPr lang="it-IT" dirty="0" err="1" smtClean="0"/>
            <a:t>risk</a:t>
          </a:r>
          <a:r>
            <a:rPr lang="it-IT" dirty="0" smtClean="0"/>
            <a:t> of  SSI and IH</a:t>
          </a:r>
          <a:endParaRPr lang="it-IT" dirty="0"/>
        </a:p>
      </dgm:t>
    </dgm:pt>
    <dgm:pt modelId="{E01D4B6D-75D9-4418-873E-FCF18A49BE62}" type="parTrans" cxnId="{B2A139DA-CAEE-4958-9DCF-16CD8AC04DF3}">
      <dgm:prSet/>
      <dgm:spPr/>
    </dgm:pt>
    <dgm:pt modelId="{A18B8F37-376C-4A56-8578-01345A9E3776}" type="sibTrans" cxnId="{B2A139DA-CAEE-4958-9DCF-16CD8AC04DF3}">
      <dgm:prSet/>
      <dgm:spPr/>
    </dgm:pt>
    <dgm:pt modelId="{FDC6E065-3055-4CFE-BC22-3BE050FECC4C}" type="pres">
      <dgm:prSet presAssocID="{B2ECF592-CD4B-4379-ACD8-75DE487ABD1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1DBE705-5675-432B-8B7B-E82DF5AAF592}" type="pres">
      <dgm:prSet presAssocID="{A4E13B48-9D3E-4982-9C30-44F348C3A07E}" presName="parentLin" presStyleCnt="0"/>
      <dgm:spPr/>
    </dgm:pt>
    <dgm:pt modelId="{59A09E3C-F9EE-402F-9534-951FEBAFD17F}" type="pres">
      <dgm:prSet presAssocID="{A4E13B48-9D3E-4982-9C30-44F348C3A07E}" presName="parentLeftMargin" presStyleLbl="node1" presStyleIdx="0" presStyleCnt="2"/>
      <dgm:spPr/>
      <dgm:t>
        <a:bodyPr/>
        <a:lstStyle/>
        <a:p>
          <a:endParaRPr lang="it-IT"/>
        </a:p>
      </dgm:t>
    </dgm:pt>
    <dgm:pt modelId="{1346785A-A0B8-4DED-B3FD-8A17C41E6D09}" type="pres">
      <dgm:prSet presAssocID="{A4E13B48-9D3E-4982-9C30-44F348C3A07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2815C78-CC36-4897-802A-E37E881B6374}" type="pres">
      <dgm:prSet presAssocID="{A4E13B48-9D3E-4982-9C30-44F348C3A07E}" presName="negativeSpace" presStyleCnt="0"/>
      <dgm:spPr/>
    </dgm:pt>
    <dgm:pt modelId="{B7F424F1-6742-42BD-B6FE-AEF5C99E137D}" type="pres">
      <dgm:prSet presAssocID="{A4E13B48-9D3E-4982-9C30-44F348C3A07E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E29B0E3-45B1-428C-AC01-2FF21593E958}" type="pres">
      <dgm:prSet presAssocID="{9B9A1F54-5D29-411A-AC12-415AEFC109A4}" presName="spaceBetweenRectangles" presStyleCnt="0"/>
      <dgm:spPr/>
    </dgm:pt>
    <dgm:pt modelId="{89903E69-171B-46EC-B608-F4488EBECC4A}" type="pres">
      <dgm:prSet presAssocID="{2D4E7607-75A6-4F2A-A64B-749E7345BC94}" presName="parentLin" presStyleCnt="0"/>
      <dgm:spPr/>
    </dgm:pt>
    <dgm:pt modelId="{1D422D14-4436-4948-9D3C-E72E810AD999}" type="pres">
      <dgm:prSet presAssocID="{2D4E7607-75A6-4F2A-A64B-749E7345BC94}" presName="parentLeftMargin" presStyleLbl="node1" presStyleIdx="0" presStyleCnt="2"/>
      <dgm:spPr/>
      <dgm:t>
        <a:bodyPr/>
        <a:lstStyle/>
        <a:p>
          <a:endParaRPr lang="it-IT"/>
        </a:p>
      </dgm:t>
    </dgm:pt>
    <dgm:pt modelId="{6E2250EA-32F4-46C7-8674-15207F0C8D43}" type="pres">
      <dgm:prSet presAssocID="{2D4E7607-75A6-4F2A-A64B-749E7345BC9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E5CBB9C-A3C2-48B7-986A-198EFE76E649}" type="pres">
      <dgm:prSet presAssocID="{2D4E7607-75A6-4F2A-A64B-749E7345BC94}" presName="negativeSpace" presStyleCnt="0"/>
      <dgm:spPr/>
    </dgm:pt>
    <dgm:pt modelId="{C5725F19-0632-4CB1-8868-816A996BC0EB}" type="pres">
      <dgm:prSet presAssocID="{2D4E7607-75A6-4F2A-A64B-749E7345BC94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AB5D868-C64F-46D9-8F11-5E154A034895}" type="presOf" srcId="{37CE26A8-5376-41C9-ACE1-5E19DC759827}" destId="{B7F424F1-6742-42BD-B6FE-AEF5C99E137D}" srcOrd="0" destOrd="0" presId="urn:microsoft.com/office/officeart/2005/8/layout/list1"/>
    <dgm:cxn modelId="{B416CC9F-50B2-46E5-BE50-45D881F38671}" srcId="{B2ECF592-CD4B-4379-ACD8-75DE487ABD1F}" destId="{A4E13B48-9D3E-4982-9C30-44F348C3A07E}" srcOrd="0" destOrd="0" parTransId="{BC6B5F81-FDB6-499D-AC3D-A2A9786DBF8D}" sibTransId="{9B9A1F54-5D29-411A-AC12-415AEFC109A4}"/>
    <dgm:cxn modelId="{380D17EC-A1A9-4069-8486-F748EF1BF7C1}" srcId="{2D4E7607-75A6-4F2A-A64B-749E7345BC94}" destId="{2E18D787-0E34-4EC3-B1F6-6E85057CBD5E}" srcOrd="0" destOrd="0" parTransId="{6436F962-D719-4A56-8AFD-43792E855269}" sibTransId="{D9A03BC4-7DCB-41FB-A4B5-57DEA469BEEC}"/>
    <dgm:cxn modelId="{B2A139DA-CAEE-4958-9DCF-16CD8AC04DF3}" srcId="{2D4E7607-75A6-4F2A-A64B-749E7345BC94}" destId="{064B7534-DD40-43DE-AA6A-8DCCF3B160C8}" srcOrd="2" destOrd="0" parTransId="{E01D4B6D-75D9-4418-873E-FCF18A49BE62}" sibTransId="{A18B8F37-376C-4A56-8578-01345A9E3776}"/>
    <dgm:cxn modelId="{D01355F4-3D65-40FC-8235-D442FAB6CC49}" type="presOf" srcId="{8B070D92-5978-4F32-906D-C6EE5B2FCA9E}" destId="{C5725F19-0632-4CB1-8868-816A996BC0EB}" srcOrd="0" destOrd="1" presId="urn:microsoft.com/office/officeart/2005/8/layout/list1"/>
    <dgm:cxn modelId="{2768E694-01AA-4F0B-978C-98BC9B91BDFC}" type="presOf" srcId="{80E637F6-748F-4F6A-80E0-7610A2A394AA}" destId="{B7F424F1-6742-42BD-B6FE-AEF5C99E137D}" srcOrd="0" destOrd="1" presId="urn:microsoft.com/office/officeart/2005/8/layout/list1"/>
    <dgm:cxn modelId="{B2B2C850-A742-4190-BF30-F6D140430BFF}" type="presOf" srcId="{2D4E7607-75A6-4F2A-A64B-749E7345BC94}" destId="{1D422D14-4436-4948-9D3C-E72E810AD999}" srcOrd="0" destOrd="0" presId="urn:microsoft.com/office/officeart/2005/8/layout/list1"/>
    <dgm:cxn modelId="{7A97A377-79B4-46E5-8C0E-D51FD763BC92}" type="presOf" srcId="{064B7534-DD40-43DE-AA6A-8DCCF3B160C8}" destId="{C5725F19-0632-4CB1-8868-816A996BC0EB}" srcOrd="0" destOrd="2" presId="urn:microsoft.com/office/officeart/2005/8/layout/list1"/>
    <dgm:cxn modelId="{BD4DDD2B-8503-4D4D-9BCF-4ED9AFFD2701}" srcId="{A4E13B48-9D3E-4982-9C30-44F348C3A07E}" destId="{37CE26A8-5376-41C9-ACE1-5E19DC759827}" srcOrd="0" destOrd="0" parTransId="{C3C2D333-8A86-494C-840F-E75B446BE107}" sibTransId="{48368362-7EAD-46B3-8595-CF58342B1D44}"/>
    <dgm:cxn modelId="{550A092D-F690-491A-9532-C94214CEB239}" type="presOf" srcId="{2E18D787-0E34-4EC3-B1F6-6E85057CBD5E}" destId="{C5725F19-0632-4CB1-8868-816A996BC0EB}" srcOrd="0" destOrd="0" presId="urn:microsoft.com/office/officeart/2005/8/layout/list1"/>
    <dgm:cxn modelId="{7D25FE1A-0FD7-466B-B54E-AA382F330E1C}" type="presOf" srcId="{A4E13B48-9D3E-4982-9C30-44F348C3A07E}" destId="{1346785A-A0B8-4DED-B3FD-8A17C41E6D09}" srcOrd="1" destOrd="0" presId="urn:microsoft.com/office/officeart/2005/8/layout/list1"/>
    <dgm:cxn modelId="{7156F964-13DA-47EC-8E24-845810FEDB05}" type="presOf" srcId="{B2ECF592-CD4B-4379-ACD8-75DE487ABD1F}" destId="{FDC6E065-3055-4CFE-BC22-3BE050FECC4C}" srcOrd="0" destOrd="0" presId="urn:microsoft.com/office/officeart/2005/8/layout/list1"/>
    <dgm:cxn modelId="{0A7ABF7B-1BFF-4C3D-B1B3-A4D66E386F3C}" srcId="{A4E13B48-9D3E-4982-9C30-44F348C3A07E}" destId="{80E637F6-748F-4F6A-80E0-7610A2A394AA}" srcOrd="1" destOrd="0" parTransId="{7232FF69-14D9-4DA9-9345-0CE72C7FCE8D}" sibTransId="{53CD15AC-F638-4AC8-AAE3-8937B00938C3}"/>
    <dgm:cxn modelId="{CC6ABDCF-9C78-4BF3-95C8-653FB48B578C}" srcId="{2D4E7607-75A6-4F2A-A64B-749E7345BC94}" destId="{8B070D92-5978-4F32-906D-C6EE5B2FCA9E}" srcOrd="1" destOrd="0" parTransId="{FB3B830D-AFB5-42C9-86AC-2A262085AC98}" sibTransId="{84B05ADD-085B-4AA5-B42C-E9A9D7F39165}"/>
    <dgm:cxn modelId="{6BECCC88-5AF0-4BEC-95FE-4E0CDE80035A}" type="presOf" srcId="{A4E13B48-9D3E-4982-9C30-44F348C3A07E}" destId="{59A09E3C-F9EE-402F-9534-951FEBAFD17F}" srcOrd="0" destOrd="0" presId="urn:microsoft.com/office/officeart/2005/8/layout/list1"/>
    <dgm:cxn modelId="{524666DD-4653-437C-A71E-D37C2587C5D3}" srcId="{B2ECF592-CD4B-4379-ACD8-75DE487ABD1F}" destId="{2D4E7607-75A6-4F2A-A64B-749E7345BC94}" srcOrd="1" destOrd="0" parTransId="{DE0C7D87-6A6A-414D-AB50-488D24FBCFCB}" sibTransId="{8A0A3752-B2D0-4F86-9773-694F1DF2B3B7}"/>
    <dgm:cxn modelId="{A2BB121B-2E03-4959-A951-D59D05A4A177}" type="presOf" srcId="{2D4E7607-75A6-4F2A-A64B-749E7345BC94}" destId="{6E2250EA-32F4-46C7-8674-15207F0C8D43}" srcOrd="1" destOrd="0" presId="urn:microsoft.com/office/officeart/2005/8/layout/list1"/>
    <dgm:cxn modelId="{0EEBAAFC-BC3B-42B1-8275-5D1770482CE4}" type="presParOf" srcId="{FDC6E065-3055-4CFE-BC22-3BE050FECC4C}" destId="{01DBE705-5675-432B-8B7B-E82DF5AAF592}" srcOrd="0" destOrd="0" presId="urn:microsoft.com/office/officeart/2005/8/layout/list1"/>
    <dgm:cxn modelId="{E2459ADB-0990-4294-9C29-E3DD3BCBE4A1}" type="presParOf" srcId="{01DBE705-5675-432B-8B7B-E82DF5AAF592}" destId="{59A09E3C-F9EE-402F-9534-951FEBAFD17F}" srcOrd="0" destOrd="0" presId="urn:microsoft.com/office/officeart/2005/8/layout/list1"/>
    <dgm:cxn modelId="{9BA3DE17-8DA5-4ACA-8F27-B47C97746C32}" type="presParOf" srcId="{01DBE705-5675-432B-8B7B-E82DF5AAF592}" destId="{1346785A-A0B8-4DED-B3FD-8A17C41E6D09}" srcOrd="1" destOrd="0" presId="urn:microsoft.com/office/officeart/2005/8/layout/list1"/>
    <dgm:cxn modelId="{DB8E43B7-9B3F-478C-8E79-884C420AFA0C}" type="presParOf" srcId="{FDC6E065-3055-4CFE-BC22-3BE050FECC4C}" destId="{B2815C78-CC36-4897-802A-E37E881B6374}" srcOrd="1" destOrd="0" presId="urn:microsoft.com/office/officeart/2005/8/layout/list1"/>
    <dgm:cxn modelId="{579D892D-0E58-4D5F-9467-98D1FE8C4486}" type="presParOf" srcId="{FDC6E065-3055-4CFE-BC22-3BE050FECC4C}" destId="{B7F424F1-6742-42BD-B6FE-AEF5C99E137D}" srcOrd="2" destOrd="0" presId="urn:microsoft.com/office/officeart/2005/8/layout/list1"/>
    <dgm:cxn modelId="{B20C4163-5E34-4930-9342-94F4C7A2FB14}" type="presParOf" srcId="{FDC6E065-3055-4CFE-BC22-3BE050FECC4C}" destId="{7E29B0E3-45B1-428C-AC01-2FF21593E958}" srcOrd="3" destOrd="0" presId="urn:microsoft.com/office/officeart/2005/8/layout/list1"/>
    <dgm:cxn modelId="{BAF38D74-30CE-4841-BD96-AD2959406EE8}" type="presParOf" srcId="{FDC6E065-3055-4CFE-BC22-3BE050FECC4C}" destId="{89903E69-171B-46EC-B608-F4488EBECC4A}" srcOrd="4" destOrd="0" presId="urn:microsoft.com/office/officeart/2005/8/layout/list1"/>
    <dgm:cxn modelId="{807BF1E2-AE7A-4689-9562-E2C724DB0AE0}" type="presParOf" srcId="{89903E69-171B-46EC-B608-F4488EBECC4A}" destId="{1D422D14-4436-4948-9D3C-E72E810AD999}" srcOrd="0" destOrd="0" presId="urn:microsoft.com/office/officeart/2005/8/layout/list1"/>
    <dgm:cxn modelId="{12592339-32D7-4E54-820E-C846A67DA4E6}" type="presParOf" srcId="{89903E69-171B-46EC-B608-F4488EBECC4A}" destId="{6E2250EA-32F4-46C7-8674-15207F0C8D43}" srcOrd="1" destOrd="0" presId="urn:microsoft.com/office/officeart/2005/8/layout/list1"/>
    <dgm:cxn modelId="{D3A2AABB-2F45-4B28-B175-09018C8027C9}" type="presParOf" srcId="{FDC6E065-3055-4CFE-BC22-3BE050FECC4C}" destId="{1E5CBB9C-A3C2-48B7-986A-198EFE76E649}" srcOrd="5" destOrd="0" presId="urn:microsoft.com/office/officeart/2005/8/layout/list1"/>
    <dgm:cxn modelId="{DCCEFA18-A61E-4605-834B-399A19332D09}" type="presParOf" srcId="{FDC6E065-3055-4CFE-BC22-3BE050FECC4C}" destId="{C5725F19-0632-4CB1-8868-816A996BC0E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901F24B3-021D-465E-962A-44864505C250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it-IT"/>
        </a:p>
      </dgm:t>
    </dgm:pt>
    <dgm:pt modelId="{7566D7B0-8EAE-4D85-B365-F6B2597F16B2}">
      <dgm:prSet/>
      <dgm:spPr/>
      <dgm:t>
        <a:bodyPr/>
        <a:lstStyle/>
        <a:p>
          <a:pPr rtl="0"/>
          <a:r>
            <a:rPr lang="it-IT" dirty="0" smtClean="0"/>
            <a:t>control</a:t>
          </a:r>
          <a:endParaRPr lang="it-IT" dirty="0"/>
        </a:p>
      </dgm:t>
    </dgm:pt>
    <dgm:pt modelId="{B08D5FB7-3B10-4303-82DC-264CDF7390B3}" type="parTrans" cxnId="{C1EDE917-4A97-4402-BD47-C77D1D1B9CB9}">
      <dgm:prSet/>
      <dgm:spPr/>
      <dgm:t>
        <a:bodyPr/>
        <a:lstStyle/>
        <a:p>
          <a:endParaRPr lang="it-IT"/>
        </a:p>
      </dgm:t>
    </dgm:pt>
    <dgm:pt modelId="{DC5AAA73-CE05-401E-B9E5-708850A01FA5}" type="sibTrans" cxnId="{C1EDE917-4A97-4402-BD47-C77D1D1B9CB9}">
      <dgm:prSet/>
      <dgm:spPr/>
      <dgm:t>
        <a:bodyPr/>
        <a:lstStyle/>
        <a:p>
          <a:endParaRPr lang="it-IT"/>
        </a:p>
      </dgm:t>
    </dgm:pt>
    <dgm:pt modelId="{93721809-C979-44B9-B611-D474FBA0912F}" type="pres">
      <dgm:prSet presAssocID="{901F24B3-021D-465E-962A-44864505C25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17085D9-6354-412A-8431-A0CA98C2C6F7}" type="pres">
      <dgm:prSet presAssocID="{7566D7B0-8EAE-4D85-B365-F6B2597F16B2}" presName="parentText" presStyleLbl="node1" presStyleIdx="0" presStyleCnt="1" custLinFactNeighborX="2913" custLinFactNeighborY="-368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B9BC739-3AB9-49D8-960F-34E07A8D1F4D}" type="presOf" srcId="{7566D7B0-8EAE-4D85-B365-F6B2597F16B2}" destId="{B17085D9-6354-412A-8431-A0CA98C2C6F7}" srcOrd="0" destOrd="0" presId="urn:microsoft.com/office/officeart/2005/8/layout/vList2"/>
    <dgm:cxn modelId="{79F9F1D2-20E7-4506-9333-2287F9CBD04E}" type="presOf" srcId="{901F24B3-021D-465E-962A-44864505C250}" destId="{93721809-C979-44B9-B611-D474FBA0912F}" srcOrd="0" destOrd="0" presId="urn:microsoft.com/office/officeart/2005/8/layout/vList2"/>
    <dgm:cxn modelId="{C1EDE917-4A97-4402-BD47-C77D1D1B9CB9}" srcId="{901F24B3-021D-465E-962A-44864505C250}" destId="{7566D7B0-8EAE-4D85-B365-F6B2597F16B2}" srcOrd="0" destOrd="0" parTransId="{B08D5FB7-3B10-4303-82DC-264CDF7390B3}" sibTransId="{DC5AAA73-CE05-401E-B9E5-708850A01FA5}"/>
    <dgm:cxn modelId="{5059DBCC-B129-42AA-9633-B46C812327BA}" type="presParOf" srcId="{93721809-C979-44B9-B611-D474FBA0912F}" destId="{B17085D9-6354-412A-8431-A0CA98C2C6F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9F6AC65-94DF-4269-B4D8-BE7770F188F9}" type="doc">
      <dgm:prSet loTypeId="urn:microsoft.com/office/officeart/2005/8/layout/vList2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it-IT"/>
        </a:p>
      </dgm:t>
    </dgm:pt>
    <dgm:pt modelId="{C0D3DD1F-6FEE-4C05-8EB3-0C19C0277A2B}">
      <dgm:prSet/>
      <dgm:spPr/>
      <dgm:t>
        <a:bodyPr/>
        <a:lstStyle/>
        <a:p>
          <a:pPr rtl="0"/>
          <a:r>
            <a:rPr lang="en-US" dirty="0" smtClean="0"/>
            <a:t>Sample size</a:t>
          </a:r>
          <a:endParaRPr lang="it-IT" dirty="0"/>
        </a:p>
      </dgm:t>
    </dgm:pt>
    <dgm:pt modelId="{83D84344-A4E0-4019-B373-12E5E352562E}" type="parTrans" cxnId="{A97801F5-E5FB-4297-9398-5ADAB9749020}">
      <dgm:prSet/>
      <dgm:spPr/>
      <dgm:t>
        <a:bodyPr/>
        <a:lstStyle/>
        <a:p>
          <a:endParaRPr lang="it-IT"/>
        </a:p>
      </dgm:t>
    </dgm:pt>
    <dgm:pt modelId="{EB54C982-0592-4FC5-9996-40D2EC63B961}" type="sibTrans" cxnId="{A97801F5-E5FB-4297-9398-5ADAB9749020}">
      <dgm:prSet/>
      <dgm:spPr/>
      <dgm:t>
        <a:bodyPr/>
        <a:lstStyle/>
        <a:p>
          <a:endParaRPr lang="it-IT"/>
        </a:p>
      </dgm:t>
    </dgm:pt>
    <dgm:pt modelId="{ED27DC95-4F8C-4F2B-97BC-49C687351B39}">
      <dgm:prSet/>
      <dgm:spPr/>
      <dgm:t>
        <a:bodyPr/>
        <a:lstStyle/>
        <a:p>
          <a:pPr rtl="0"/>
          <a:r>
            <a:rPr lang="en-US" dirty="0" smtClean="0"/>
            <a:t>Inclusion criteria</a:t>
          </a:r>
          <a:endParaRPr lang="it-IT" dirty="0"/>
        </a:p>
      </dgm:t>
    </dgm:pt>
    <dgm:pt modelId="{53B13C4D-9EA5-4274-8057-BB84E5AEF8C1}" type="parTrans" cxnId="{8C2D0874-757D-4899-A92F-CC88BA9E3864}">
      <dgm:prSet/>
      <dgm:spPr/>
      <dgm:t>
        <a:bodyPr/>
        <a:lstStyle/>
        <a:p>
          <a:endParaRPr lang="it-IT"/>
        </a:p>
      </dgm:t>
    </dgm:pt>
    <dgm:pt modelId="{F3FF6368-AE01-4318-822D-7943F2735318}" type="sibTrans" cxnId="{8C2D0874-757D-4899-A92F-CC88BA9E3864}">
      <dgm:prSet/>
      <dgm:spPr/>
      <dgm:t>
        <a:bodyPr/>
        <a:lstStyle/>
        <a:p>
          <a:endParaRPr lang="it-IT"/>
        </a:p>
      </dgm:t>
    </dgm:pt>
    <dgm:pt modelId="{FD495DA9-5E85-4D3E-9DE0-11002BE32A3E}">
      <dgm:prSet/>
      <dgm:spPr/>
      <dgm:t>
        <a:bodyPr/>
        <a:lstStyle/>
        <a:p>
          <a:pPr rtl="0"/>
          <a:r>
            <a:rPr lang="en-US" smtClean="0"/>
            <a:t>3 groups of closure</a:t>
          </a:r>
          <a:endParaRPr lang="it-IT"/>
        </a:p>
      </dgm:t>
    </dgm:pt>
    <dgm:pt modelId="{938093FC-ACF9-4DAC-A202-DCCBC3393EF2}" type="parTrans" cxnId="{E3D410D9-AC91-4F84-8361-FB5B4540BFDA}">
      <dgm:prSet/>
      <dgm:spPr/>
      <dgm:t>
        <a:bodyPr/>
        <a:lstStyle/>
        <a:p>
          <a:endParaRPr lang="it-IT"/>
        </a:p>
      </dgm:t>
    </dgm:pt>
    <dgm:pt modelId="{06615518-1534-47B9-A739-55481583ED5A}" type="sibTrans" cxnId="{E3D410D9-AC91-4F84-8361-FB5B4540BFDA}">
      <dgm:prSet/>
      <dgm:spPr/>
      <dgm:t>
        <a:bodyPr/>
        <a:lstStyle/>
        <a:p>
          <a:endParaRPr lang="it-IT"/>
        </a:p>
      </dgm:t>
    </dgm:pt>
    <dgm:pt modelId="{1B6ABFD8-B4F9-49BB-B925-99C4FC06F88D}">
      <dgm:prSet/>
      <dgm:spPr/>
      <dgm:t>
        <a:bodyPr/>
        <a:lstStyle/>
        <a:p>
          <a:pPr rtl="0"/>
          <a:r>
            <a:rPr lang="en-US" dirty="0" smtClean="0"/>
            <a:t>suture without mesh </a:t>
          </a:r>
          <a:endParaRPr lang="it-IT" dirty="0"/>
        </a:p>
      </dgm:t>
    </dgm:pt>
    <dgm:pt modelId="{FA71C3B5-7397-4FE3-870F-001E8FA833F6}" type="parTrans" cxnId="{CDD93F64-9AFE-4AA5-A7DD-4D8F99D02A87}">
      <dgm:prSet/>
      <dgm:spPr/>
      <dgm:t>
        <a:bodyPr/>
        <a:lstStyle/>
        <a:p>
          <a:endParaRPr lang="it-IT"/>
        </a:p>
      </dgm:t>
    </dgm:pt>
    <dgm:pt modelId="{316F9FA7-90F0-46A8-8EDC-241278ED0DC8}" type="sibTrans" cxnId="{CDD93F64-9AFE-4AA5-A7DD-4D8F99D02A87}">
      <dgm:prSet/>
      <dgm:spPr/>
      <dgm:t>
        <a:bodyPr/>
        <a:lstStyle/>
        <a:p>
          <a:endParaRPr lang="it-IT"/>
        </a:p>
      </dgm:t>
    </dgm:pt>
    <dgm:pt modelId="{97DAB414-7C17-4644-9FB2-9EFE36DB1C48}">
      <dgm:prSet/>
      <dgm:spPr/>
      <dgm:t>
        <a:bodyPr/>
        <a:lstStyle/>
        <a:p>
          <a:pPr rtl="0"/>
          <a:r>
            <a:rPr lang="en-US" dirty="0" smtClean="0"/>
            <a:t>suture with permanent mesh placement </a:t>
          </a:r>
          <a:endParaRPr lang="it-IT" dirty="0"/>
        </a:p>
      </dgm:t>
    </dgm:pt>
    <dgm:pt modelId="{F88413BA-364C-40CF-BF60-73D2B1473C91}" type="parTrans" cxnId="{31F3BB5A-5749-4BF5-A419-C232BAD8D962}">
      <dgm:prSet/>
      <dgm:spPr/>
      <dgm:t>
        <a:bodyPr/>
        <a:lstStyle/>
        <a:p>
          <a:endParaRPr lang="it-IT"/>
        </a:p>
      </dgm:t>
    </dgm:pt>
    <dgm:pt modelId="{D70FB67D-90F3-48D6-973E-CB9B82F0AC0E}" type="sibTrans" cxnId="{31F3BB5A-5749-4BF5-A419-C232BAD8D962}">
      <dgm:prSet/>
      <dgm:spPr/>
      <dgm:t>
        <a:bodyPr/>
        <a:lstStyle/>
        <a:p>
          <a:endParaRPr lang="it-IT"/>
        </a:p>
      </dgm:t>
    </dgm:pt>
    <dgm:pt modelId="{94A29306-D398-44A0-B2FF-8F5DDDC2E4C9}">
      <dgm:prSet/>
      <dgm:spPr/>
      <dgm:t>
        <a:bodyPr/>
        <a:lstStyle/>
        <a:p>
          <a:pPr rtl="0"/>
          <a:r>
            <a:rPr lang="en-US" dirty="0" smtClean="0"/>
            <a:t>suture with absorbable mesh placement</a:t>
          </a:r>
          <a:endParaRPr lang="it-IT" dirty="0"/>
        </a:p>
      </dgm:t>
    </dgm:pt>
    <dgm:pt modelId="{1DDCFFE7-038D-417D-98F2-BCCFFC0EB1C5}" type="parTrans" cxnId="{B26FE22D-938C-45F3-AC32-A2F0EA046085}">
      <dgm:prSet/>
      <dgm:spPr/>
      <dgm:t>
        <a:bodyPr/>
        <a:lstStyle/>
        <a:p>
          <a:endParaRPr lang="it-IT"/>
        </a:p>
      </dgm:t>
    </dgm:pt>
    <dgm:pt modelId="{B63BC396-969A-4820-BC32-030C9ED89E2B}" type="sibTrans" cxnId="{B26FE22D-938C-45F3-AC32-A2F0EA046085}">
      <dgm:prSet/>
      <dgm:spPr/>
      <dgm:t>
        <a:bodyPr/>
        <a:lstStyle/>
        <a:p>
          <a:endParaRPr lang="it-IT"/>
        </a:p>
      </dgm:t>
    </dgm:pt>
    <dgm:pt modelId="{E574613D-AACD-40AA-B9FD-314E62010512}">
      <dgm:prSet/>
      <dgm:spPr/>
      <dgm:t>
        <a:bodyPr/>
        <a:lstStyle/>
        <a:p>
          <a:pPr rtl="0"/>
          <a:r>
            <a:rPr lang="it-IT" dirty="0" smtClean="0"/>
            <a:t>Primary </a:t>
          </a:r>
          <a:r>
            <a:rPr lang="it-IT" dirty="0" err="1" smtClean="0"/>
            <a:t>outcome</a:t>
          </a:r>
          <a:endParaRPr lang="it-IT" dirty="0"/>
        </a:p>
      </dgm:t>
    </dgm:pt>
    <dgm:pt modelId="{2FE97BFB-40D7-4DF1-A466-C8FBA959D814}" type="parTrans" cxnId="{42F92646-C527-46DB-AEAB-01BA6F149DF0}">
      <dgm:prSet/>
      <dgm:spPr/>
      <dgm:t>
        <a:bodyPr/>
        <a:lstStyle/>
        <a:p>
          <a:endParaRPr lang="it-IT"/>
        </a:p>
      </dgm:t>
    </dgm:pt>
    <dgm:pt modelId="{932EBD07-9870-40D4-A562-EF97E7B7152A}" type="sibTrans" cxnId="{42F92646-C527-46DB-AEAB-01BA6F149DF0}">
      <dgm:prSet/>
      <dgm:spPr/>
      <dgm:t>
        <a:bodyPr/>
        <a:lstStyle/>
        <a:p>
          <a:endParaRPr lang="it-IT"/>
        </a:p>
      </dgm:t>
    </dgm:pt>
    <dgm:pt modelId="{EF25F8C7-F919-4E24-AF6A-4FD3D9EDCBAC}">
      <dgm:prSet/>
      <dgm:spPr/>
      <dgm:t>
        <a:bodyPr/>
        <a:lstStyle/>
        <a:p>
          <a:pPr rtl="0"/>
          <a:r>
            <a:rPr lang="it-IT" dirty="0" err="1" smtClean="0"/>
            <a:t>Radiological</a:t>
          </a:r>
          <a:r>
            <a:rPr lang="it-IT" dirty="0" smtClean="0"/>
            <a:t> IH rate 1year </a:t>
          </a:r>
          <a:r>
            <a:rPr lang="it-IT" dirty="0" err="1" smtClean="0"/>
            <a:t>postoperatively</a:t>
          </a:r>
          <a:r>
            <a:rPr lang="it-IT" dirty="0" smtClean="0"/>
            <a:t> </a:t>
          </a:r>
          <a:endParaRPr lang="it-IT" dirty="0"/>
        </a:p>
      </dgm:t>
    </dgm:pt>
    <dgm:pt modelId="{FC5E6C55-53F9-4E87-A4C0-5CE270847D0D}" type="parTrans" cxnId="{D18A727F-7721-45ED-B213-EEEFD4AA4E11}">
      <dgm:prSet/>
      <dgm:spPr/>
      <dgm:t>
        <a:bodyPr/>
        <a:lstStyle/>
        <a:p>
          <a:endParaRPr lang="it-IT"/>
        </a:p>
      </dgm:t>
    </dgm:pt>
    <dgm:pt modelId="{A73F00BC-2DCD-4C23-AAA0-0045C447227D}" type="sibTrans" cxnId="{D18A727F-7721-45ED-B213-EEEFD4AA4E11}">
      <dgm:prSet/>
      <dgm:spPr/>
      <dgm:t>
        <a:bodyPr/>
        <a:lstStyle/>
        <a:p>
          <a:endParaRPr lang="it-IT"/>
        </a:p>
      </dgm:t>
    </dgm:pt>
    <dgm:pt modelId="{53A0DE13-D31D-4E86-914E-3A9209229C32}">
      <dgm:prSet/>
      <dgm:spPr/>
      <dgm:t>
        <a:bodyPr/>
        <a:lstStyle/>
        <a:p>
          <a:pPr rtl="0"/>
          <a:r>
            <a:rPr lang="en-US" smtClean="0"/>
            <a:t>255 consecutive patients undergoing LAP SG</a:t>
          </a:r>
          <a:endParaRPr lang="it-IT" dirty="0"/>
        </a:p>
      </dgm:t>
    </dgm:pt>
    <dgm:pt modelId="{CC853040-A25F-4ABE-BBF6-2C1A0E67F0ED}" type="parTrans" cxnId="{C8E13D0F-DFB3-476C-B03F-8B4CDA7D9F78}">
      <dgm:prSet/>
      <dgm:spPr/>
      <dgm:t>
        <a:bodyPr/>
        <a:lstStyle/>
        <a:p>
          <a:endParaRPr lang="it-IT"/>
        </a:p>
      </dgm:t>
    </dgm:pt>
    <dgm:pt modelId="{64F74170-FC1E-4C86-BAEC-D42FE59B70DD}" type="sibTrans" cxnId="{C8E13D0F-DFB3-476C-B03F-8B4CDA7D9F78}">
      <dgm:prSet/>
      <dgm:spPr/>
      <dgm:t>
        <a:bodyPr/>
        <a:lstStyle/>
        <a:p>
          <a:endParaRPr lang="it-IT"/>
        </a:p>
      </dgm:t>
    </dgm:pt>
    <dgm:pt modelId="{C10A6EFC-3A0A-4762-B74A-355AAAFFD657}">
      <dgm:prSet/>
      <dgm:spPr/>
      <dgm:t>
        <a:bodyPr/>
        <a:lstStyle/>
        <a:p>
          <a:pPr rtl="0"/>
          <a:r>
            <a:rPr lang="en-US" smtClean="0"/>
            <a:t>BMI </a:t>
          </a:r>
          <a:r>
            <a:rPr lang="en-US" dirty="0" smtClean="0"/>
            <a:t>&gt;45 kg/m2</a:t>
          </a:r>
          <a:endParaRPr lang="it-IT" dirty="0"/>
        </a:p>
      </dgm:t>
    </dgm:pt>
    <dgm:pt modelId="{7AE82CEE-6A46-4A57-8B8A-81953B5B4612}" type="parTrans" cxnId="{033DE714-BC56-43D5-BEB9-83F65CE9E102}">
      <dgm:prSet/>
      <dgm:spPr/>
      <dgm:t>
        <a:bodyPr/>
        <a:lstStyle/>
        <a:p>
          <a:endParaRPr lang="it-IT"/>
        </a:p>
      </dgm:t>
    </dgm:pt>
    <dgm:pt modelId="{B6FC8026-B0DB-4A97-9071-78978C7B2DDD}" type="sibTrans" cxnId="{033DE714-BC56-43D5-BEB9-83F65CE9E102}">
      <dgm:prSet/>
      <dgm:spPr/>
      <dgm:t>
        <a:bodyPr/>
        <a:lstStyle/>
        <a:p>
          <a:endParaRPr lang="it-IT"/>
        </a:p>
      </dgm:t>
    </dgm:pt>
    <dgm:pt modelId="{3ADA59DC-6B8B-4AEE-9F3E-F102D154485A}" type="pres">
      <dgm:prSet presAssocID="{39F6AC65-94DF-4269-B4D8-BE7770F188F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D346B660-0240-495E-9DFF-4D190CC8848E}" type="pres">
      <dgm:prSet presAssocID="{C0D3DD1F-6FEE-4C05-8EB3-0C19C0277A2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B1F7015-A273-4AC3-AC6C-6AE20F236325}" type="pres">
      <dgm:prSet presAssocID="{C0D3DD1F-6FEE-4C05-8EB3-0C19C0277A2B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A13842E-A346-4152-9FAE-D136B8EB4A21}" type="pres">
      <dgm:prSet presAssocID="{ED27DC95-4F8C-4F2B-97BC-49C687351B3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2479369-99C6-47BC-A354-C0AA238D6A56}" type="pres">
      <dgm:prSet presAssocID="{ED27DC95-4F8C-4F2B-97BC-49C687351B39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11D5A90-94F9-43AC-AC77-EC4A824C9FD8}" type="pres">
      <dgm:prSet presAssocID="{FD495DA9-5E85-4D3E-9DE0-11002BE32A3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A6E9452-2D35-40F9-9181-B3C09627CC85}" type="pres">
      <dgm:prSet presAssocID="{FD495DA9-5E85-4D3E-9DE0-11002BE32A3E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D4E632C-64CA-4322-80A0-9697BD124B91}" type="pres">
      <dgm:prSet presAssocID="{E574613D-AACD-40AA-B9FD-314E6201051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60B2B43-E0EC-4B35-886C-95673980386D}" type="pres">
      <dgm:prSet presAssocID="{E574613D-AACD-40AA-B9FD-314E62010512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3D410D9-AC91-4F84-8361-FB5B4540BFDA}" srcId="{39F6AC65-94DF-4269-B4D8-BE7770F188F9}" destId="{FD495DA9-5E85-4D3E-9DE0-11002BE32A3E}" srcOrd="2" destOrd="0" parTransId="{938093FC-ACF9-4DAC-A202-DCCBC3393EF2}" sibTransId="{06615518-1534-47B9-A739-55481583ED5A}"/>
    <dgm:cxn modelId="{3C2B9745-DDE7-43A3-8369-2A838780F154}" type="presOf" srcId="{C10A6EFC-3A0A-4762-B74A-355AAAFFD657}" destId="{62479369-99C6-47BC-A354-C0AA238D6A56}" srcOrd="0" destOrd="0" presId="urn:microsoft.com/office/officeart/2005/8/layout/vList2"/>
    <dgm:cxn modelId="{CDD93F64-9AFE-4AA5-A7DD-4D8F99D02A87}" srcId="{FD495DA9-5E85-4D3E-9DE0-11002BE32A3E}" destId="{1B6ABFD8-B4F9-49BB-B925-99C4FC06F88D}" srcOrd="0" destOrd="0" parTransId="{FA71C3B5-7397-4FE3-870F-001E8FA833F6}" sibTransId="{316F9FA7-90F0-46A8-8EDC-241278ED0DC8}"/>
    <dgm:cxn modelId="{033DE714-BC56-43D5-BEB9-83F65CE9E102}" srcId="{ED27DC95-4F8C-4F2B-97BC-49C687351B39}" destId="{C10A6EFC-3A0A-4762-B74A-355AAAFFD657}" srcOrd="0" destOrd="0" parTransId="{7AE82CEE-6A46-4A57-8B8A-81953B5B4612}" sibTransId="{B6FC8026-B0DB-4A97-9071-78978C7B2DDD}"/>
    <dgm:cxn modelId="{DE1CFFAA-D826-4DDC-A93D-72412A1F91F5}" type="presOf" srcId="{97DAB414-7C17-4644-9FB2-9EFE36DB1C48}" destId="{FA6E9452-2D35-40F9-9181-B3C09627CC85}" srcOrd="0" destOrd="1" presId="urn:microsoft.com/office/officeart/2005/8/layout/vList2"/>
    <dgm:cxn modelId="{D18A727F-7721-45ED-B213-EEEFD4AA4E11}" srcId="{E574613D-AACD-40AA-B9FD-314E62010512}" destId="{EF25F8C7-F919-4E24-AF6A-4FD3D9EDCBAC}" srcOrd="0" destOrd="0" parTransId="{FC5E6C55-53F9-4E87-A4C0-5CE270847D0D}" sibTransId="{A73F00BC-2DCD-4C23-AAA0-0045C447227D}"/>
    <dgm:cxn modelId="{0A7757F9-866F-4ED0-9687-703D737D07B2}" type="presOf" srcId="{39F6AC65-94DF-4269-B4D8-BE7770F188F9}" destId="{3ADA59DC-6B8B-4AEE-9F3E-F102D154485A}" srcOrd="0" destOrd="0" presId="urn:microsoft.com/office/officeart/2005/8/layout/vList2"/>
    <dgm:cxn modelId="{A97801F5-E5FB-4297-9398-5ADAB9749020}" srcId="{39F6AC65-94DF-4269-B4D8-BE7770F188F9}" destId="{C0D3DD1F-6FEE-4C05-8EB3-0C19C0277A2B}" srcOrd="0" destOrd="0" parTransId="{83D84344-A4E0-4019-B373-12E5E352562E}" sibTransId="{EB54C982-0592-4FC5-9996-40D2EC63B961}"/>
    <dgm:cxn modelId="{31F3BB5A-5749-4BF5-A419-C232BAD8D962}" srcId="{FD495DA9-5E85-4D3E-9DE0-11002BE32A3E}" destId="{97DAB414-7C17-4644-9FB2-9EFE36DB1C48}" srcOrd="1" destOrd="0" parTransId="{F88413BA-364C-40CF-BF60-73D2B1473C91}" sibTransId="{D70FB67D-90F3-48D6-973E-CB9B82F0AC0E}"/>
    <dgm:cxn modelId="{111DE34D-BE24-4F05-A08F-8ADADFD8E1FC}" type="presOf" srcId="{53A0DE13-D31D-4E86-914E-3A9209229C32}" destId="{3B1F7015-A273-4AC3-AC6C-6AE20F236325}" srcOrd="0" destOrd="0" presId="urn:microsoft.com/office/officeart/2005/8/layout/vList2"/>
    <dgm:cxn modelId="{0E58577A-F5A4-4773-ABBA-AD851B274E19}" type="presOf" srcId="{E574613D-AACD-40AA-B9FD-314E62010512}" destId="{3D4E632C-64CA-4322-80A0-9697BD124B91}" srcOrd="0" destOrd="0" presId="urn:microsoft.com/office/officeart/2005/8/layout/vList2"/>
    <dgm:cxn modelId="{84CC414A-2D63-4C69-924D-81A6DDEEFF48}" type="presOf" srcId="{C0D3DD1F-6FEE-4C05-8EB3-0C19C0277A2B}" destId="{D346B660-0240-495E-9DFF-4D190CC8848E}" srcOrd="0" destOrd="0" presId="urn:microsoft.com/office/officeart/2005/8/layout/vList2"/>
    <dgm:cxn modelId="{A3F910FA-DD65-47BF-9CB2-E8C5B6207EFD}" type="presOf" srcId="{ED27DC95-4F8C-4F2B-97BC-49C687351B39}" destId="{5A13842E-A346-4152-9FAE-D136B8EB4A21}" srcOrd="0" destOrd="0" presId="urn:microsoft.com/office/officeart/2005/8/layout/vList2"/>
    <dgm:cxn modelId="{079A6206-1415-4978-98CA-FB35E5439DDA}" type="presOf" srcId="{1B6ABFD8-B4F9-49BB-B925-99C4FC06F88D}" destId="{FA6E9452-2D35-40F9-9181-B3C09627CC85}" srcOrd="0" destOrd="0" presId="urn:microsoft.com/office/officeart/2005/8/layout/vList2"/>
    <dgm:cxn modelId="{42F92646-C527-46DB-AEAB-01BA6F149DF0}" srcId="{39F6AC65-94DF-4269-B4D8-BE7770F188F9}" destId="{E574613D-AACD-40AA-B9FD-314E62010512}" srcOrd="3" destOrd="0" parTransId="{2FE97BFB-40D7-4DF1-A466-C8FBA959D814}" sibTransId="{932EBD07-9870-40D4-A562-EF97E7B7152A}"/>
    <dgm:cxn modelId="{D1C2A140-2BD1-4BDB-9716-66D37C16C62A}" type="presOf" srcId="{94A29306-D398-44A0-B2FF-8F5DDDC2E4C9}" destId="{FA6E9452-2D35-40F9-9181-B3C09627CC85}" srcOrd="0" destOrd="2" presId="urn:microsoft.com/office/officeart/2005/8/layout/vList2"/>
    <dgm:cxn modelId="{CAE53B41-8AB2-42A0-AB2F-7E79A3F97D2F}" type="presOf" srcId="{FD495DA9-5E85-4D3E-9DE0-11002BE32A3E}" destId="{711D5A90-94F9-43AC-AC77-EC4A824C9FD8}" srcOrd="0" destOrd="0" presId="urn:microsoft.com/office/officeart/2005/8/layout/vList2"/>
    <dgm:cxn modelId="{03A3C050-B341-428C-BEF1-E9CC1A77242E}" type="presOf" srcId="{EF25F8C7-F919-4E24-AF6A-4FD3D9EDCBAC}" destId="{960B2B43-E0EC-4B35-886C-95673980386D}" srcOrd="0" destOrd="0" presId="urn:microsoft.com/office/officeart/2005/8/layout/vList2"/>
    <dgm:cxn modelId="{B26FE22D-938C-45F3-AC32-A2F0EA046085}" srcId="{FD495DA9-5E85-4D3E-9DE0-11002BE32A3E}" destId="{94A29306-D398-44A0-B2FF-8F5DDDC2E4C9}" srcOrd="2" destOrd="0" parTransId="{1DDCFFE7-038D-417D-98F2-BCCFFC0EB1C5}" sibTransId="{B63BC396-969A-4820-BC32-030C9ED89E2B}"/>
    <dgm:cxn modelId="{C8E13D0F-DFB3-476C-B03F-8B4CDA7D9F78}" srcId="{C0D3DD1F-6FEE-4C05-8EB3-0C19C0277A2B}" destId="{53A0DE13-D31D-4E86-914E-3A9209229C32}" srcOrd="0" destOrd="0" parTransId="{CC853040-A25F-4ABE-BBF6-2C1A0E67F0ED}" sibTransId="{64F74170-FC1E-4C86-BAEC-D42FE59B70DD}"/>
    <dgm:cxn modelId="{8C2D0874-757D-4899-A92F-CC88BA9E3864}" srcId="{39F6AC65-94DF-4269-B4D8-BE7770F188F9}" destId="{ED27DC95-4F8C-4F2B-97BC-49C687351B39}" srcOrd="1" destOrd="0" parTransId="{53B13C4D-9EA5-4274-8057-BB84E5AEF8C1}" sibTransId="{F3FF6368-AE01-4318-822D-7943F2735318}"/>
    <dgm:cxn modelId="{D32E81E0-7EC9-4261-A2F6-4FA94D9259D0}" type="presParOf" srcId="{3ADA59DC-6B8B-4AEE-9F3E-F102D154485A}" destId="{D346B660-0240-495E-9DFF-4D190CC8848E}" srcOrd="0" destOrd="0" presId="urn:microsoft.com/office/officeart/2005/8/layout/vList2"/>
    <dgm:cxn modelId="{C347CA1A-3D93-47B6-8D25-64A695B06E00}" type="presParOf" srcId="{3ADA59DC-6B8B-4AEE-9F3E-F102D154485A}" destId="{3B1F7015-A273-4AC3-AC6C-6AE20F236325}" srcOrd="1" destOrd="0" presId="urn:microsoft.com/office/officeart/2005/8/layout/vList2"/>
    <dgm:cxn modelId="{BB6D38CD-93A9-43C7-809A-3476D09ED242}" type="presParOf" srcId="{3ADA59DC-6B8B-4AEE-9F3E-F102D154485A}" destId="{5A13842E-A346-4152-9FAE-D136B8EB4A21}" srcOrd="2" destOrd="0" presId="urn:microsoft.com/office/officeart/2005/8/layout/vList2"/>
    <dgm:cxn modelId="{2C9B9299-6FBE-4789-BA66-65A130667DFF}" type="presParOf" srcId="{3ADA59DC-6B8B-4AEE-9F3E-F102D154485A}" destId="{62479369-99C6-47BC-A354-C0AA238D6A56}" srcOrd="3" destOrd="0" presId="urn:microsoft.com/office/officeart/2005/8/layout/vList2"/>
    <dgm:cxn modelId="{17B2B0EE-C567-443E-B6AC-A4E7D079D0CB}" type="presParOf" srcId="{3ADA59DC-6B8B-4AEE-9F3E-F102D154485A}" destId="{711D5A90-94F9-43AC-AC77-EC4A824C9FD8}" srcOrd="4" destOrd="0" presId="urn:microsoft.com/office/officeart/2005/8/layout/vList2"/>
    <dgm:cxn modelId="{3960FB01-3FCF-494B-889C-C898DB956516}" type="presParOf" srcId="{3ADA59DC-6B8B-4AEE-9F3E-F102D154485A}" destId="{FA6E9452-2D35-40F9-9181-B3C09627CC85}" srcOrd="5" destOrd="0" presId="urn:microsoft.com/office/officeart/2005/8/layout/vList2"/>
    <dgm:cxn modelId="{31145DDC-A1C4-47D2-A7D3-57EC4FDF4566}" type="presParOf" srcId="{3ADA59DC-6B8B-4AEE-9F3E-F102D154485A}" destId="{3D4E632C-64CA-4322-80A0-9697BD124B91}" srcOrd="6" destOrd="0" presId="urn:microsoft.com/office/officeart/2005/8/layout/vList2"/>
    <dgm:cxn modelId="{A1872657-1AE5-4362-888C-AE0748FD478C}" type="presParOf" srcId="{3ADA59DC-6B8B-4AEE-9F3E-F102D154485A}" destId="{960B2B43-E0EC-4B35-886C-95673980386D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4B296C13-A2EF-4DB7-A6A7-6F56DBAB9FB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FB402BC-DEE9-4839-8656-0F976C3693EA}">
      <dgm:prSet/>
      <dgm:spPr/>
      <dgm:t>
        <a:bodyPr/>
        <a:lstStyle/>
        <a:p>
          <a:pPr rtl="0"/>
          <a:r>
            <a:rPr lang="it-IT" smtClean="0"/>
            <a:t>IH rates</a:t>
          </a:r>
          <a:endParaRPr lang="it-IT"/>
        </a:p>
      </dgm:t>
    </dgm:pt>
    <dgm:pt modelId="{C221A562-5DF3-4FCE-9ED3-1D3C10CD201A}" type="parTrans" cxnId="{C10D0298-736B-4C1B-A627-2C0654206AB7}">
      <dgm:prSet/>
      <dgm:spPr/>
      <dgm:t>
        <a:bodyPr/>
        <a:lstStyle/>
        <a:p>
          <a:endParaRPr lang="it-IT"/>
        </a:p>
      </dgm:t>
    </dgm:pt>
    <dgm:pt modelId="{B6782456-243C-4A22-966D-67A26F2A21C6}" type="sibTrans" cxnId="{C10D0298-736B-4C1B-A627-2C0654206AB7}">
      <dgm:prSet/>
      <dgm:spPr/>
      <dgm:t>
        <a:bodyPr/>
        <a:lstStyle/>
        <a:p>
          <a:endParaRPr lang="it-IT"/>
        </a:p>
      </dgm:t>
    </dgm:pt>
    <dgm:pt modelId="{EB3E6952-C3E7-4A9C-8210-EB5DE6022900}">
      <dgm:prSet/>
      <dgm:spPr/>
      <dgm:t>
        <a:bodyPr/>
        <a:lstStyle/>
        <a:p>
          <a:pPr rtl="0"/>
          <a:r>
            <a:rPr lang="it-IT" dirty="0" smtClean="0"/>
            <a:t>Suture				20%</a:t>
          </a:r>
          <a:endParaRPr lang="it-IT" dirty="0"/>
        </a:p>
      </dgm:t>
    </dgm:pt>
    <dgm:pt modelId="{6CB6F669-6798-4CB4-BB29-7FAAF6E05C61}" type="parTrans" cxnId="{083516E5-441E-4869-8B0A-B6EBA5F0ADFC}">
      <dgm:prSet/>
      <dgm:spPr/>
      <dgm:t>
        <a:bodyPr/>
        <a:lstStyle/>
        <a:p>
          <a:endParaRPr lang="it-IT"/>
        </a:p>
      </dgm:t>
    </dgm:pt>
    <dgm:pt modelId="{4D0A0322-8C6E-438B-8D28-3053076580A9}" type="sibTrans" cxnId="{083516E5-441E-4869-8B0A-B6EBA5F0ADFC}">
      <dgm:prSet/>
      <dgm:spPr/>
      <dgm:t>
        <a:bodyPr/>
        <a:lstStyle/>
        <a:p>
          <a:endParaRPr lang="it-IT"/>
        </a:p>
      </dgm:t>
    </dgm:pt>
    <dgm:pt modelId="{E2F57090-B244-4AE4-9D26-C172A3C9FDA6}">
      <dgm:prSet/>
      <dgm:spPr/>
      <dgm:t>
        <a:bodyPr/>
        <a:lstStyle/>
        <a:p>
          <a:pPr rtl="0"/>
          <a:r>
            <a:rPr lang="it-IT" dirty="0" err="1" smtClean="0"/>
            <a:t>Reabsorbable</a:t>
          </a:r>
          <a:r>
            <a:rPr lang="it-IT" dirty="0" smtClean="0"/>
            <a:t> </a:t>
          </a:r>
          <a:r>
            <a:rPr lang="it-IT" dirty="0" err="1" smtClean="0"/>
            <a:t>mesh</a:t>
          </a:r>
          <a:r>
            <a:rPr lang="it-IT" dirty="0" smtClean="0"/>
            <a:t>		7.1%</a:t>
          </a:r>
          <a:endParaRPr lang="it-IT" dirty="0"/>
        </a:p>
      </dgm:t>
    </dgm:pt>
    <dgm:pt modelId="{90FEAD00-5FD4-4CA7-AF85-009F1EA19BF2}" type="parTrans" cxnId="{0F849EB0-F589-4623-972B-37C1369F415D}">
      <dgm:prSet/>
      <dgm:spPr/>
      <dgm:t>
        <a:bodyPr/>
        <a:lstStyle/>
        <a:p>
          <a:endParaRPr lang="it-IT"/>
        </a:p>
      </dgm:t>
    </dgm:pt>
    <dgm:pt modelId="{C3A0A970-5EE4-41F1-9BA9-6638918B0832}" type="sibTrans" cxnId="{0F849EB0-F589-4623-972B-37C1369F415D}">
      <dgm:prSet/>
      <dgm:spPr/>
      <dgm:t>
        <a:bodyPr/>
        <a:lstStyle/>
        <a:p>
          <a:endParaRPr lang="it-IT"/>
        </a:p>
      </dgm:t>
    </dgm:pt>
    <dgm:pt modelId="{13DC307D-3859-4B09-B556-BEBEF06B7049}">
      <dgm:prSet/>
      <dgm:spPr/>
      <dgm:t>
        <a:bodyPr/>
        <a:lstStyle/>
        <a:p>
          <a:pPr rtl="0"/>
          <a:r>
            <a:rPr lang="it-IT" dirty="0" err="1" smtClean="0"/>
            <a:t>Permanent</a:t>
          </a:r>
          <a:r>
            <a:rPr lang="it-IT" dirty="0" smtClean="0"/>
            <a:t> </a:t>
          </a:r>
          <a:r>
            <a:rPr lang="it-IT" dirty="0" err="1" smtClean="0"/>
            <a:t>mesh</a:t>
          </a:r>
          <a:r>
            <a:rPr lang="it-IT" dirty="0" smtClean="0"/>
            <a:t> 		5.1%</a:t>
          </a:r>
          <a:endParaRPr lang="it-IT" dirty="0"/>
        </a:p>
      </dgm:t>
    </dgm:pt>
    <dgm:pt modelId="{783CCF7A-2752-497A-A6A4-633285CB3B8E}" type="parTrans" cxnId="{3018B822-FBC9-4B2D-80B0-D29D3B0A44ED}">
      <dgm:prSet/>
      <dgm:spPr/>
      <dgm:t>
        <a:bodyPr/>
        <a:lstStyle/>
        <a:p>
          <a:endParaRPr lang="it-IT"/>
        </a:p>
      </dgm:t>
    </dgm:pt>
    <dgm:pt modelId="{AAD3C20E-CA3C-4E4D-AE43-C179250BD6B7}" type="sibTrans" cxnId="{3018B822-FBC9-4B2D-80B0-D29D3B0A44ED}">
      <dgm:prSet/>
      <dgm:spPr/>
      <dgm:t>
        <a:bodyPr/>
        <a:lstStyle/>
        <a:p>
          <a:endParaRPr lang="it-IT"/>
        </a:p>
      </dgm:t>
    </dgm:pt>
    <dgm:pt modelId="{CAABA019-2054-4F39-8158-67EB494E71EF}" type="pres">
      <dgm:prSet presAssocID="{4B296C13-A2EF-4DB7-A6A7-6F56DBAB9FB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413F5B4-D83D-490D-B297-26F9038F1DDB}" type="pres">
      <dgm:prSet presAssocID="{0FB402BC-DEE9-4839-8656-0F976C3693EA}" presName="composite" presStyleCnt="0"/>
      <dgm:spPr/>
    </dgm:pt>
    <dgm:pt modelId="{7A4FF5CD-5807-4ECC-9C61-C5537A7E5581}" type="pres">
      <dgm:prSet presAssocID="{0FB402BC-DEE9-4839-8656-0F976C3693EA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7F247D0-F3B1-4B18-92EA-635CCD13FEF8}" type="pres">
      <dgm:prSet presAssocID="{0FB402BC-DEE9-4839-8656-0F976C3693EA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10D0298-736B-4C1B-A627-2C0654206AB7}" srcId="{4B296C13-A2EF-4DB7-A6A7-6F56DBAB9FBC}" destId="{0FB402BC-DEE9-4839-8656-0F976C3693EA}" srcOrd="0" destOrd="0" parTransId="{C221A562-5DF3-4FCE-9ED3-1D3C10CD201A}" sibTransId="{B6782456-243C-4A22-966D-67A26F2A21C6}"/>
    <dgm:cxn modelId="{3018B822-FBC9-4B2D-80B0-D29D3B0A44ED}" srcId="{0FB402BC-DEE9-4839-8656-0F976C3693EA}" destId="{13DC307D-3859-4B09-B556-BEBEF06B7049}" srcOrd="2" destOrd="0" parTransId="{783CCF7A-2752-497A-A6A4-633285CB3B8E}" sibTransId="{AAD3C20E-CA3C-4E4D-AE43-C179250BD6B7}"/>
    <dgm:cxn modelId="{083516E5-441E-4869-8B0A-B6EBA5F0ADFC}" srcId="{0FB402BC-DEE9-4839-8656-0F976C3693EA}" destId="{EB3E6952-C3E7-4A9C-8210-EB5DE6022900}" srcOrd="0" destOrd="0" parTransId="{6CB6F669-6798-4CB4-BB29-7FAAF6E05C61}" sibTransId="{4D0A0322-8C6E-438B-8D28-3053076580A9}"/>
    <dgm:cxn modelId="{A8477C4D-FFAD-464B-A17B-8F2E8614B255}" type="presOf" srcId="{13DC307D-3859-4B09-B556-BEBEF06B7049}" destId="{C7F247D0-F3B1-4B18-92EA-635CCD13FEF8}" srcOrd="0" destOrd="2" presId="urn:microsoft.com/office/officeart/2005/8/layout/hList1"/>
    <dgm:cxn modelId="{93D9C227-EC97-4C07-9A83-D85167196352}" type="presOf" srcId="{0FB402BC-DEE9-4839-8656-0F976C3693EA}" destId="{7A4FF5CD-5807-4ECC-9C61-C5537A7E5581}" srcOrd="0" destOrd="0" presId="urn:microsoft.com/office/officeart/2005/8/layout/hList1"/>
    <dgm:cxn modelId="{ADF3578A-899A-47CA-A346-A6613AF1F31E}" type="presOf" srcId="{4B296C13-A2EF-4DB7-A6A7-6F56DBAB9FBC}" destId="{CAABA019-2054-4F39-8158-67EB494E71EF}" srcOrd="0" destOrd="0" presId="urn:microsoft.com/office/officeart/2005/8/layout/hList1"/>
    <dgm:cxn modelId="{78DE1660-DAD3-49B8-A986-40274ECA79E5}" type="presOf" srcId="{EB3E6952-C3E7-4A9C-8210-EB5DE6022900}" destId="{C7F247D0-F3B1-4B18-92EA-635CCD13FEF8}" srcOrd="0" destOrd="0" presId="urn:microsoft.com/office/officeart/2005/8/layout/hList1"/>
    <dgm:cxn modelId="{B32100C6-D9EB-447B-8076-BFD26D976D51}" type="presOf" srcId="{E2F57090-B244-4AE4-9D26-C172A3C9FDA6}" destId="{C7F247D0-F3B1-4B18-92EA-635CCD13FEF8}" srcOrd="0" destOrd="1" presId="urn:microsoft.com/office/officeart/2005/8/layout/hList1"/>
    <dgm:cxn modelId="{0F849EB0-F589-4623-972B-37C1369F415D}" srcId="{0FB402BC-DEE9-4839-8656-0F976C3693EA}" destId="{E2F57090-B244-4AE4-9D26-C172A3C9FDA6}" srcOrd="1" destOrd="0" parTransId="{90FEAD00-5FD4-4CA7-AF85-009F1EA19BF2}" sibTransId="{C3A0A970-5EE4-41F1-9BA9-6638918B0832}"/>
    <dgm:cxn modelId="{79B08A0F-19B5-458C-BB0B-4FAD7C461076}" type="presParOf" srcId="{CAABA019-2054-4F39-8158-67EB494E71EF}" destId="{7413F5B4-D83D-490D-B297-26F9038F1DDB}" srcOrd="0" destOrd="0" presId="urn:microsoft.com/office/officeart/2005/8/layout/hList1"/>
    <dgm:cxn modelId="{588D1162-C658-4AAE-9C49-5FCE7441C9E7}" type="presParOf" srcId="{7413F5B4-D83D-490D-B297-26F9038F1DDB}" destId="{7A4FF5CD-5807-4ECC-9C61-C5537A7E5581}" srcOrd="0" destOrd="0" presId="urn:microsoft.com/office/officeart/2005/8/layout/hList1"/>
    <dgm:cxn modelId="{243A4BF2-9E1B-4D99-98F8-1029E513CFF6}" type="presParOf" srcId="{7413F5B4-D83D-490D-B297-26F9038F1DDB}" destId="{C7F247D0-F3B1-4B18-92EA-635CCD13FEF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82171FDC-A575-4D3A-AE5B-5C85DC778175}" type="doc">
      <dgm:prSet loTypeId="urn:microsoft.com/office/officeart/2005/8/layout/vList5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it-IT"/>
        </a:p>
      </dgm:t>
    </dgm:pt>
    <dgm:pt modelId="{B8D1FC30-1A98-4404-A6FB-403E54A53F21}">
      <dgm:prSet/>
      <dgm:spPr/>
      <dgm:t>
        <a:bodyPr/>
        <a:lstStyle/>
        <a:p>
          <a:pPr rtl="0"/>
          <a:r>
            <a:rPr lang="it-IT" smtClean="0"/>
            <a:t>LOWER </a:t>
          </a:r>
          <a:endParaRPr lang="it-IT"/>
        </a:p>
      </dgm:t>
    </dgm:pt>
    <dgm:pt modelId="{6E3A660B-38E3-45E0-B85A-ED043A1276C6}" type="parTrans" cxnId="{0186A006-FDC6-42F4-B043-2508DCDADB6A}">
      <dgm:prSet/>
      <dgm:spPr/>
      <dgm:t>
        <a:bodyPr/>
        <a:lstStyle/>
        <a:p>
          <a:endParaRPr lang="it-IT"/>
        </a:p>
      </dgm:t>
    </dgm:pt>
    <dgm:pt modelId="{C6B05F35-BBCA-46EC-A797-82D4E26402E7}" type="sibTrans" cxnId="{0186A006-FDC6-42F4-B043-2508DCDADB6A}">
      <dgm:prSet/>
      <dgm:spPr/>
      <dgm:t>
        <a:bodyPr/>
        <a:lstStyle/>
        <a:p>
          <a:endParaRPr lang="it-IT"/>
        </a:p>
      </dgm:t>
    </dgm:pt>
    <dgm:pt modelId="{48D33162-5A9B-440C-9CD7-1479C81DB851}">
      <dgm:prSet/>
      <dgm:spPr/>
      <dgm:t>
        <a:bodyPr/>
        <a:lstStyle/>
        <a:p>
          <a:pPr rtl="0"/>
          <a:r>
            <a:rPr lang="it-IT" dirty="0" err="1" smtClean="0"/>
            <a:t>Surgical</a:t>
          </a:r>
          <a:r>
            <a:rPr lang="it-IT" dirty="0" smtClean="0"/>
            <a:t> site </a:t>
          </a:r>
          <a:r>
            <a:rPr lang="it-IT" dirty="0" err="1" smtClean="0"/>
            <a:t>infections</a:t>
          </a:r>
          <a:endParaRPr lang="it-IT" dirty="0"/>
        </a:p>
      </dgm:t>
    </dgm:pt>
    <dgm:pt modelId="{7E9D504B-11AB-4BDC-BF52-FA5F05484800}" type="parTrans" cxnId="{74FD3244-2FD5-41F4-8D4F-5D102155D960}">
      <dgm:prSet/>
      <dgm:spPr/>
      <dgm:t>
        <a:bodyPr/>
        <a:lstStyle/>
        <a:p>
          <a:endParaRPr lang="it-IT"/>
        </a:p>
      </dgm:t>
    </dgm:pt>
    <dgm:pt modelId="{9C9D8904-663C-450C-8DF5-E150DE2725DA}" type="sibTrans" cxnId="{74FD3244-2FD5-41F4-8D4F-5D102155D960}">
      <dgm:prSet/>
      <dgm:spPr/>
      <dgm:t>
        <a:bodyPr/>
        <a:lstStyle/>
        <a:p>
          <a:endParaRPr lang="it-IT"/>
        </a:p>
      </dgm:t>
    </dgm:pt>
    <dgm:pt modelId="{921DC18F-1215-44DB-815E-8B7A4F2BE9A6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it-IT" dirty="0" smtClean="0"/>
            <a:t>HIGHER</a:t>
          </a:r>
          <a:endParaRPr lang="it-IT" dirty="0"/>
        </a:p>
      </dgm:t>
    </dgm:pt>
    <dgm:pt modelId="{903A5A66-DA20-45D0-BD3C-FAB0E815C8BD}" type="parTrans" cxnId="{A3AEF323-4B52-4941-8F19-D027F87EEBA9}">
      <dgm:prSet/>
      <dgm:spPr/>
      <dgm:t>
        <a:bodyPr/>
        <a:lstStyle/>
        <a:p>
          <a:endParaRPr lang="it-IT"/>
        </a:p>
      </dgm:t>
    </dgm:pt>
    <dgm:pt modelId="{F0F3722A-BE3A-4E97-861E-10C830B0B739}" type="sibTrans" cxnId="{A3AEF323-4B52-4941-8F19-D027F87EEBA9}">
      <dgm:prSet/>
      <dgm:spPr/>
      <dgm:t>
        <a:bodyPr/>
        <a:lstStyle/>
        <a:p>
          <a:endParaRPr lang="it-IT"/>
        </a:p>
      </dgm:t>
    </dgm:pt>
    <dgm:pt modelId="{A3E1B71E-68D1-4901-AE28-44B870D3ED34}">
      <dgm:prSet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rtl="0"/>
          <a:r>
            <a:rPr lang="it-IT" smtClean="0"/>
            <a:t>blistering</a:t>
          </a:r>
          <a:endParaRPr lang="it-IT"/>
        </a:p>
      </dgm:t>
    </dgm:pt>
    <dgm:pt modelId="{F9AFAB4D-0F6F-4C77-A722-48DD0852D694}" type="parTrans" cxnId="{B563F598-3659-458A-8657-786FCF2594F3}">
      <dgm:prSet/>
      <dgm:spPr/>
      <dgm:t>
        <a:bodyPr/>
        <a:lstStyle/>
        <a:p>
          <a:endParaRPr lang="it-IT"/>
        </a:p>
      </dgm:t>
    </dgm:pt>
    <dgm:pt modelId="{94167976-2F51-48A2-8589-28D115B9003D}" type="sibTrans" cxnId="{B563F598-3659-458A-8657-786FCF2594F3}">
      <dgm:prSet/>
      <dgm:spPr/>
      <dgm:t>
        <a:bodyPr/>
        <a:lstStyle/>
        <a:p>
          <a:endParaRPr lang="it-IT"/>
        </a:p>
      </dgm:t>
    </dgm:pt>
    <dgm:pt modelId="{1DACD425-9083-4969-AA66-B88E821F7F1C}" type="pres">
      <dgm:prSet presAssocID="{82171FDC-A575-4D3A-AE5B-5C85DC77817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A3FFBBB-D950-4819-8F78-C7B4602DF668}" type="pres">
      <dgm:prSet presAssocID="{B8D1FC30-1A98-4404-A6FB-403E54A53F21}" presName="linNode" presStyleCnt="0"/>
      <dgm:spPr/>
    </dgm:pt>
    <dgm:pt modelId="{207C135F-8540-4626-81F0-C6F8A41F16B8}" type="pres">
      <dgm:prSet presAssocID="{B8D1FC30-1A98-4404-A6FB-403E54A53F21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4C8B805-FFB1-45E0-A97A-53767DBC0448}" type="pres">
      <dgm:prSet presAssocID="{B8D1FC30-1A98-4404-A6FB-403E54A53F21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75A82C0-4BD3-4DE5-B873-970586C3C975}" type="pres">
      <dgm:prSet presAssocID="{C6B05F35-BBCA-46EC-A797-82D4E26402E7}" presName="sp" presStyleCnt="0"/>
      <dgm:spPr/>
    </dgm:pt>
    <dgm:pt modelId="{EE85A622-3609-4062-9AA7-16E81CC59E0F}" type="pres">
      <dgm:prSet presAssocID="{921DC18F-1215-44DB-815E-8B7A4F2BE9A6}" presName="linNode" presStyleCnt="0"/>
      <dgm:spPr/>
    </dgm:pt>
    <dgm:pt modelId="{77C59AED-D89E-4B67-898A-7EC3E244D1F0}" type="pres">
      <dgm:prSet presAssocID="{921DC18F-1215-44DB-815E-8B7A4F2BE9A6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D5F17C1-BDCC-4ADF-82FD-C482147A150B}" type="pres">
      <dgm:prSet presAssocID="{921DC18F-1215-44DB-815E-8B7A4F2BE9A6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563F598-3659-458A-8657-786FCF2594F3}" srcId="{921DC18F-1215-44DB-815E-8B7A4F2BE9A6}" destId="{A3E1B71E-68D1-4901-AE28-44B870D3ED34}" srcOrd="0" destOrd="0" parTransId="{F9AFAB4D-0F6F-4C77-A722-48DD0852D694}" sibTransId="{94167976-2F51-48A2-8589-28D115B9003D}"/>
    <dgm:cxn modelId="{5825E5B8-4120-4B65-858A-47FB918DCAF0}" type="presOf" srcId="{A3E1B71E-68D1-4901-AE28-44B870D3ED34}" destId="{8D5F17C1-BDCC-4ADF-82FD-C482147A150B}" srcOrd="0" destOrd="0" presId="urn:microsoft.com/office/officeart/2005/8/layout/vList5"/>
    <dgm:cxn modelId="{98DF40BD-8572-4CCC-952D-61F3C7495F25}" type="presOf" srcId="{921DC18F-1215-44DB-815E-8B7A4F2BE9A6}" destId="{77C59AED-D89E-4B67-898A-7EC3E244D1F0}" srcOrd="0" destOrd="0" presId="urn:microsoft.com/office/officeart/2005/8/layout/vList5"/>
    <dgm:cxn modelId="{7796D17A-6405-4A65-8B7B-681434A25936}" type="presOf" srcId="{48D33162-5A9B-440C-9CD7-1479C81DB851}" destId="{A4C8B805-FFB1-45E0-A97A-53767DBC0448}" srcOrd="0" destOrd="0" presId="urn:microsoft.com/office/officeart/2005/8/layout/vList5"/>
    <dgm:cxn modelId="{DD507F5D-E667-4FB8-9BB9-8C5C8418025F}" type="presOf" srcId="{B8D1FC30-1A98-4404-A6FB-403E54A53F21}" destId="{207C135F-8540-4626-81F0-C6F8A41F16B8}" srcOrd="0" destOrd="0" presId="urn:microsoft.com/office/officeart/2005/8/layout/vList5"/>
    <dgm:cxn modelId="{A3AEF323-4B52-4941-8F19-D027F87EEBA9}" srcId="{82171FDC-A575-4D3A-AE5B-5C85DC778175}" destId="{921DC18F-1215-44DB-815E-8B7A4F2BE9A6}" srcOrd="1" destOrd="0" parTransId="{903A5A66-DA20-45D0-BD3C-FAB0E815C8BD}" sibTransId="{F0F3722A-BE3A-4E97-861E-10C830B0B739}"/>
    <dgm:cxn modelId="{74FD3244-2FD5-41F4-8D4F-5D102155D960}" srcId="{B8D1FC30-1A98-4404-A6FB-403E54A53F21}" destId="{48D33162-5A9B-440C-9CD7-1479C81DB851}" srcOrd="0" destOrd="0" parTransId="{7E9D504B-11AB-4BDC-BF52-FA5F05484800}" sibTransId="{9C9D8904-663C-450C-8DF5-E150DE2725DA}"/>
    <dgm:cxn modelId="{0186A006-FDC6-42F4-B043-2508DCDADB6A}" srcId="{82171FDC-A575-4D3A-AE5B-5C85DC778175}" destId="{B8D1FC30-1A98-4404-A6FB-403E54A53F21}" srcOrd="0" destOrd="0" parTransId="{6E3A660B-38E3-45E0-B85A-ED043A1276C6}" sibTransId="{C6B05F35-BBCA-46EC-A797-82D4E26402E7}"/>
    <dgm:cxn modelId="{E5C0BB86-FF14-4D29-A5F6-D2F62A6CA397}" type="presOf" srcId="{82171FDC-A575-4D3A-AE5B-5C85DC778175}" destId="{1DACD425-9083-4969-AA66-B88E821F7F1C}" srcOrd="0" destOrd="0" presId="urn:microsoft.com/office/officeart/2005/8/layout/vList5"/>
    <dgm:cxn modelId="{25DE23F7-F548-402D-9A91-A8D5D56A4745}" type="presParOf" srcId="{1DACD425-9083-4969-AA66-B88E821F7F1C}" destId="{6A3FFBBB-D950-4819-8F78-C7B4602DF668}" srcOrd="0" destOrd="0" presId="urn:microsoft.com/office/officeart/2005/8/layout/vList5"/>
    <dgm:cxn modelId="{5E8E1748-D8E6-4895-A83C-E1F01BF248A3}" type="presParOf" srcId="{6A3FFBBB-D950-4819-8F78-C7B4602DF668}" destId="{207C135F-8540-4626-81F0-C6F8A41F16B8}" srcOrd="0" destOrd="0" presId="urn:microsoft.com/office/officeart/2005/8/layout/vList5"/>
    <dgm:cxn modelId="{E1EB0F93-8C0C-43DA-BC00-8FE622649E1C}" type="presParOf" srcId="{6A3FFBBB-D950-4819-8F78-C7B4602DF668}" destId="{A4C8B805-FFB1-45E0-A97A-53767DBC0448}" srcOrd="1" destOrd="0" presId="urn:microsoft.com/office/officeart/2005/8/layout/vList5"/>
    <dgm:cxn modelId="{7484B039-787B-4591-9D7D-2C8F2857F083}" type="presParOf" srcId="{1DACD425-9083-4969-AA66-B88E821F7F1C}" destId="{175A82C0-4BD3-4DE5-B873-970586C3C975}" srcOrd="1" destOrd="0" presId="urn:microsoft.com/office/officeart/2005/8/layout/vList5"/>
    <dgm:cxn modelId="{E50421E0-AB64-4491-B9D7-191943C1D327}" type="presParOf" srcId="{1DACD425-9083-4969-AA66-B88E821F7F1C}" destId="{EE85A622-3609-4062-9AA7-16E81CC59E0F}" srcOrd="2" destOrd="0" presId="urn:microsoft.com/office/officeart/2005/8/layout/vList5"/>
    <dgm:cxn modelId="{0C974BF8-233D-4290-837F-D5B02FA2A1A3}" type="presParOf" srcId="{EE85A622-3609-4062-9AA7-16E81CC59E0F}" destId="{77C59AED-D89E-4B67-898A-7EC3E244D1F0}" srcOrd="0" destOrd="0" presId="urn:microsoft.com/office/officeart/2005/8/layout/vList5"/>
    <dgm:cxn modelId="{CA21DAE5-D784-4DED-AEF5-ABCA4219E047}" type="presParOf" srcId="{EE85A622-3609-4062-9AA7-16E81CC59E0F}" destId="{8D5F17C1-BDCC-4ADF-82FD-C482147A150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FD8CBAA5-BA38-4A7D-B4D0-C72872402F0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2FA8972-4C4E-4226-B14B-F3B5D9B8F70E}">
      <dgm:prSet/>
      <dgm:spPr/>
      <dgm:t>
        <a:bodyPr/>
        <a:lstStyle/>
        <a:p>
          <a:pPr rtl="0"/>
          <a:r>
            <a:rPr lang="it-IT" dirty="0" err="1" smtClean="0"/>
            <a:t>Adding</a:t>
          </a:r>
          <a:r>
            <a:rPr lang="it-IT" dirty="0" smtClean="0"/>
            <a:t> ESTOIH trial the </a:t>
          </a:r>
          <a:r>
            <a:rPr lang="it-IT" dirty="0" err="1" smtClean="0"/>
            <a:t>results</a:t>
          </a:r>
          <a:r>
            <a:rPr lang="it-IT" dirty="0" smtClean="0"/>
            <a:t> in Meta </a:t>
          </a:r>
          <a:r>
            <a:rPr lang="it-IT" dirty="0" err="1" smtClean="0"/>
            <a:t>analisis</a:t>
          </a:r>
          <a:r>
            <a:rPr lang="it-IT" dirty="0" smtClean="0"/>
            <a:t> do </a:t>
          </a:r>
          <a:r>
            <a:rPr lang="it-IT" dirty="0" err="1" smtClean="0"/>
            <a:t>not</a:t>
          </a:r>
          <a:r>
            <a:rPr lang="it-IT" dirty="0" smtClean="0"/>
            <a:t> </a:t>
          </a:r>
          <a:r>
            <a:rPr lang="it-IT" dirty="0" err="1" smtClean="0"/>
            <a:t>change</a:t>
          </a:r>
          <a:endParaRPr lang="it-IT" dirty="0"/>
        </a:p>
      </dgm:t>
    </dgm:pt>
    <dgm:pt modelId="{83AF14F9-3837-4E43-B4C7-0138EB367E28}" type="parTrans" cxnId="{F5F93999-06CA-403C-BF36-89BFDE211CE5}">
      <dgm:prSet/>
      <dgm:spPr/>
      <dgm:t>
        <a:bodyPr/>
        <a:lstStyle/>
        <a:p>
          <a:endParaRPr lang="it-IT"/>
        </a:p>
      </dgm:t>
    </dgm:pt>
    <dgm:pt modelId="{1E87F239-D49C-49AC-9F73-8A6C8F3D5D29}" type="sibTrans" cxnId="{F5F93999-06CA-403C-BF36-89BFDE211CE5}">
      <dgm:prSet/>
      <dgm:spPr/>
      <dgm:t>
        <a:bodyPr/>
        <a:lstStyle/>
        <a:p>
          <a:endParaRPr lang="it-IT"/>
        </a:p>
      </dgm:t>
    </dgm:pt>
    <dgm:pt modelId="{CC51E09D-DD93-4ECF-AA8D-14871BCC5325}">
      <dgm:prSet/>
      <dgm:spPr/>
      <dgm:t>
        <a:bodyPr/>
        <a:lstStyle/>
        <a:p>
          <a:pPr rtl="0"/>
          <a:r>
            <a:rPr lang="it-IT" dirty="0" smtClean="0"/>
            <a:t>the </a:t>
          </a:r>
          <a:r>
            <a:rPr lang="it-IT" dirty="0" err="1" smtClean="0"/>
            <a:t>technique</a:t>
          </a:r>
          <a:r>
            <a:rPr lang="it-IT" dirty="0" smtClean="0"/>
            <a:t> can be </a:t>
          </a:r>
          <a:r>
            <a:rPr lang="it-IT" dirty="0" err="1" smtClean="0"/>
            <a:t>still</a:t>
          </a:r>
          <a:r>
            <a:rPr lang="it-IT" dirty="0" smtClean="0"/>
            <a:t> </a:t>
          </a:r>
          <a:r>
            <a:rPr lang="it-IT" dirty="0" err="1" smtClean="0"/>
            <a:t>recommeded</a:t>
          </a:r>
          <a:endParaRPr lang="it-IT" dirty="0"/>
        </a:p>
      </dgm:t>
    </dgm:pt>
    <dgm:pt modelId="{CDFED3E3-636C-459E-8321-E3882AED44F0}" type="parTrans" cxnId="{68A226F1-EA9B-42B1-A8B7-66855946D2EB}">
      <dgm:prSet/>
      <dgm:spPr/>
      <dgm:t>
        <a:bodyPr/>
        <a:lstStyle/>
        <a:p>
          <a:endParaRPr lang="it-IT"/>
        </a:p>
      </dgm:t>
    </dgm:pt>
    <dgm:pt modelId="{F178DDDD-F540-43F1-9C64-885DD05E4750}" type="sibTrans" cxnId="{68A226F1-EA9B-42B1-A8B7-66855946D2EB}">
      <dgm:prSet/>
      <dgm:spPr/>
      <dgm:t>
        <a:bodyPr/>
        <a:lstStyle/>
        <a:p>
          <a:endParaRPr lang="it-IT"/>
        </a:p>
      </dgm:t>
    </dgm:pt>
    <dgm:pt modelId="{F917BEDA-D389-4A1C-A0B4-A9BC3CD4B83A}" type="pres">
      <dgm:prSet presAssocID="{FD8CBAA5-BA38-4A7D-B4D0-C72872402F0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8F2AF4E-F4EE-4D6C-B45B-24B1E9257958}" type="pres">
      <dgm:prSet presAssocID="{82FA8972-4C4E-4226-B14B-F3B5D9B8F70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8E78514-13A6-4D5D-8E5C-8B58DC9BA5B2}" type="pres">
      <dgm:prSet presAssocID="{1E87F239-D49C-49AC-9F73-8A6C8F3D5D29}" presName="spacer" presStyleCnt="0"/>
      <dgm:spPr/>
    </dgm:pt>
    <dgm:pt modelId="{90C49CFA-6DE4-47AA-8AE1-07993578E04C}" type="pres">
      <dgm:prSet presAssocID="{CC51E09D-DD93-4ECF-AA8D-14871BCC532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8A226F1-EA9B-42B1-A8B7-66855946D2EB}" srcId="{FD8CBAA5-BA38-4A7D-B4D0-C72872402F03}" destId="{CC51E09D-DD93-4ECF-AA8D-14871BCC5325}" srcOrd="1" destOrd="0" parTransId="{CDFED3E3-636C-459E-8321-E3882AED44F0}" sibTransId="{F178DDDD-F540-43F1-9C64-885DD05E4750}"/>
    <dgm:cxn modelId="{FCDA37C2-7DE2-4487-A86F-1D7D7B464552}" type="presOf" srcId="{FD8CBAA5-BA38-4A7D-B4D0-C72872402F03}" destId="{F917BEDA-D389-4A1C-A0B4-A9BC3CD4B83A}" srcOrd="0" destOrd="0" presId="urn:microsoft.com/office/officeart/2005/8/layout/vList2"/>
    <dgm:cxn modelId="{F5F93999-06CA-403C-BF36-89BFDE211CE5}" srcId="{FD8CBAA5-BA38-4A7D-B4D0-C72872402F03}" destId="{82FA8972-4C4E-4226-B14B-F3B5D9B8F70E}" srcOrd="0" destOrd="0" parTransId="{83AF14F9-3837-4E43-B4C7-0138EB367E28}" sibTransId="{1E87F239-D49C-49AC-9F73-8A6C8F3D5D29}"/>
    <dgm:cxn modelId="{F6AACF66-F036-4DE5-AC08-A6A9B9F66E8D}" type="presOf" srcId="{82FA8972-4C4E-4226-B14B-F3B5D9B8F70E}" destId="{38F2AF4E-F4EE-4D6C-B45B-24B1E9257958}" srcOrd="0" destOrd="0" presId="urn:microsoft.com/office/officeart/2005/8/layout/vList2"/>
    <dgm:cxn modelId="{99B6A53C-BAB2-40F5-BF8F-4A25F9C65AF1}" type="presOf" srcId="{CC51E09D-DD93-4ECF-AA8D-14871BCC5325}" destId="{90C49CFA-6DE4-47AA-8AE1-07993578E04C}" srcOrd="0" destOrd="0" presId="urn:microsoft.com/office/officeart/2005/8/layout/vList2"/>
    <dgm:cxn modelId="{BA4E341A-9CB5-4F0F-A34E-586BDA531963}" type="presParOf" srcId="{F917BEDA-D389-4A1C-A0B4-A9BC3CD4B83A}" destId="{38F2AF4E-F4EE-4D6C-B45B-24B1E9257958}" srcOrd="0" destOrd="0" presId="urn:microsoft.com/office/officeart/2005/8/layout/vList2"/>
    <dgm:cxn modelId="{D616F543-CC27-4232-BFE1-546097EF2F29}" type="presParOf" srcId="{F917BEDA-D389-4A1C-A0B4-A9BC3CD4B83A}" destId="{E8E78514-13A6-4D5D-8E5C-8B58DC9BA5B2}" srcOrd="1" destOrd="0" presId="urn:microsoft.com/office/officeart/2005/8/layout/vList2"/>
    <dgm:cxn modelId="{CA7ABF1C-1456-4878-A361-90E2AE1BD2D6}" type="presParOf" srcId="{F917BEDA-D389-4A1C-A0B4-A9BC3CD4B83A}" destId="{90C49CFA-6DE4-47AA-8AE1-07993578E04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1B48B651-9873-43A6-A265-97BF05EE9B05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it-IT"/>
        </a:p>
      </dgm:t>
    </dgm:pt>
    <dgm:pt modelId="{7FF1B790-7565-4613-9238-C07E507D5CF7}">
      <dgm:prSet/>
      <dgm:spPr/>
      <dgm:t>
        <a:bodyPr/>
        <a:lstStyle/>
        <a:p>
          <a:pPr rtl="0"/>
          <a:r>
            <a:rPr lang="it-IT" smtClean="0"/>
            <a:t>No study comparing small bites vs large bites directly in obese population</a:t>
          </a:r>
          <a:endParaRPr lang="it-IT"/>
        </a:p>
      </dgm:t>
    </dgm:pt>
    <dgm:pt modelId="{027DAC07-493C-4DEB-8072-618455DD0308}" type="parTrans" cxnId="{C83B6924-8F9B-4BD7-8546-8CA0CC55FAA7}">
      <dgm:prSet/>
      <dgm:spPr/>
      <dgm:t>
        <a:bodyPr/>
        <a:lstStyle/>
        <a:p>
          <a:endParaRPr lang="it-IT"/>
        </a:p>
      </dgm:t>
    </dgm:pt>
    <dgm:pt modelId="{63A5E13C-A381-456C-8529-DD2A6AC68B1D}" type="sibTrans" cxnId="{C83B6924-8F9B-4BD7-8546-8CA0CC55FAA7}">
      <dgm:prSet/>
      <dgm:spPr/>
      <dgm:t>
        <a:bodyPr/>
        <a:lstStyle/>
        <a:p>
          <a:endParaRPr lang="it-IT"/>
        </a:p>
      </dgm:t>
    </dgm:pt>
    <dgm:pt modelId="{2A1D7DDE-12BA-4996-AF9A-41CC86953420}">
      <dgm:prSet/>
      <dgm:spPr/>
      <dgm:t>
        <a:bodyPr/>
        <a:lstStyle/>
        <a:p>
          <a:pPr rtl="0"/>
          <a:r>
            <a:rPr lang="it-IT" smtClean="0"/>
            <a:t>Obese patients in major trial are mixed, no definitive recommendation can be done</a:t>
          </a:r>
          <a:endParaRPr lang="it-IT"/>
        </a:p>
      </dgm:t>
    </dgm:pt>
    <dgm:pt modelId="{5100C9BC-3E3C-4F6B-9B75-AE7D1816B6BC}" type="parTrans" cxnId="{A15FE2B8-04FA-4DFE-B479-EF84133E369B}">
      <dgm:prSet/>
      <dgm:spPr/>
      <dgm:t>
        <a:bodyPr/>
        <a:lstStyle/>
        <a:p>
          <a:endParaRPr lang="it-IT"/>
        </a:p>
      </dgm:t>
    </dgm:pt>
    <dgm:pt modelId="{C9298F0D-88B5-495A-8D91-55A5368FD831}" type="sibTrans" cxnId="{A15FE2B8-04FA-4DFE-B479-EF84133E369B}">
      <dgm:prSet/>
      <dgm:spPr/>
      <dgm:t>
        <a:bodyPr/>
        <a:lstStyle/>
        <a:p>
          <a:endParaRPr lang="it-IT"/>
        </a:p>
      </dgm:t>
    </dgm:pt>
    <dgm:pt modelId="{356FCB6E-7B21-481B-A7B9-20E114BA6350}">
      <dgm:prSet/>
      <dgm:spPr/>
      <dgm:t>
        <a:bodyPr/>
        <a:lstStyle/>
        <a:p>
          <a:pPr rtl="0"/>
          <a:r>
            <a:rPr lang="it-IT" smtClean="0"/>
            <a:t>obese patients are a high risk category, probably small bites could be suboptimal</a:t>
          </a:r>
          <a:endParaRPr lang="it-IT"/>
        </a:p>
      </dgm:t>
    </dgm:pt>
    <dgm:pt modelId="{A1B52131-B7AA-46CA-BC09-2DDB4808AB58}" type="parTrans" cxnId="{92D78855-55F6-4688-B69F-18C34399306B}">
      <dgm:prSet/>
      <dgm:spPr/>
      <dgm:t>
        <a:bodyPr/>
        <a:lstStyle/>
        <a:p>
          <a:endParaRPr lang="it-IT"/>
        </a:p>
      </dgm:t>
    </dgm:pt>
    <dgm:pt modelId="{B48DF4A2-E3C4-430C-8D0C-9C2F341604A7}" type="sibTrans" cxnId="{92D78855-55F6-4688-B69F-18C34399306B}">
      <dgm:prSet/>
      <dgm:spPr/>
      <dgm:t>
        <a:bodyPr/>
        <a:lstStyle/>
        <a:p>
          <a:endParaRPr lang="it-IT"/>
        </a:p>
      </dgm:t>
    </dgm:pt>
    <dgm:pt modelId="{B73C5B17-25B0-42ED-80F1-1FC7B9864635}" type="pres">
      <dgm:prSet presAssocID="{1B48B651-9873-43A6-A265-97BF05EE9B0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30EABA0-BEA1-4714-A383-678FF6EEBDD5}" type="pres">
      <dgm:prSet presAssocID="{7FF1B790-7565-4613-9238-C07E507D5CF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7A7485F-FDE2-485F-8303-0EC7BD859E7E}" type="pres">
      <dgm:prSet presAssocID="{63A5E13C-A381-456C-8529-DD2A6AC68B1D}" presName="spacer" presStyleCnt="0"/>
      <dgm:spPr/>
    </dgm:pt>
    <dgm:pt modelId="{BBB5492A-64DC-498F-9C26-471ED8AE152F}" type="pres">
      <dgm:prSet presAssocID="{2A1D7DDE-12BA-4996-AF9A-41CC8695342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8044BCE-846F-49CB-B75A-70397588AB6A}" type="pres">
      <dgm:prSet presAssocID="{C9298F0D-88B5-495A-8D91-55A5368FD831}" presName="spacer" presStyleCnt="0"/>
      <dgm:spPr/>
    </dgm:pt>
    <dgm:pt modelId="{4B42A3F4-1B95-4FBA-9DC1-CAC419750894}" type="pres">
      <dgm:prSet presAssocID="{356FCB6E-7B21-481B-A7B9-20E114BA635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CBF5BE3-53E6-4AAA-9F9A-D149FC40585D}" type="presOf" srcId="{356FCB6E-7B21-481B-A7B9-20E114BA6350}" destId="{4B42A3F4-1B95-4FBA-9DC1-CAC419750894}" srcOrd="0" destOrd="0" presId="urn:microsoft.com/office/officeart/2005/8/layout/vList2"/>
    <dgm:cxn modelId="{A15FE2B8-04FA-4DFE-B479-EF84133E369B}" srcId="{1B48B651-9873-43A6-A265-97BF05EE9B05}" destId="{2A1D7DDE-12BA-4996-AF9A-41CC86953420}" srcOrd="1" destOrd="0" parTransId="{5100C9BC-3E3C-4F6B-9B75-AE7D1816B6BC}" sibTransId="{C9298F0D-88B5-495A-8D91-55A5368FD831}"/>
    <dgm:cxn modelId="{92D78855-55F6-4688-B69F-18C34399306B}" srcId="{1B48B651-9873-43A6-A265-97BF05EE9B05}" destId="{356FCB6E-7B21-481B-A7B9-20E114BA6350}" srcOrd="2" destOrd="0" parTransId="{A1B52131-B7AA-46CA-BC09-2DDB4808AB58}" sibTransId="{B48DF4A2-E3C4-430C-8D0C-9C2F341604A7}"/>
    <dgm:cxn modelId="{87A9EAD3-5167-4373-9314-EBF27A0DDE54}" type="presOf" srcId="{1B48B651-9873-43A6-A265-97BF05EE9B05}" destId="{B73C5B17-25B0-42ED-80F1-1FC7B9864635}" srcOrd="0" destOrd="0" presId="urn:microsoft.com/office/officeart/2005/8/layout/vList2"/>
    <dgm:cxn modelId="{B3C81C36-F8D9-4947-A77C-95456B46671A}" type="presOf" srcId="{2A1D7DDE-12BA-4996-AF9A-41CC86953420}" destId="{BBB5492A-64DC-498F-9C26-471ED8AE152F}" srcOrd="0" destOrd="0" presId="urn:microsoft.com/office/officeart/2005/8/layout/vList2"/>
    <dgm:cxn modelId="{C83B6924-8F9B-4BD7-8546-8CA0CC55FAA7}" srcId="{1B48B651-9873-43A6-A265-97BF05EE9B05}" destId="{7FF1B790-7565-4613-9238-C07E507D5CF7}" srcOrd="0" destOrd="0" parTransId="{027DAC07-493C-4DEB-8072-618455DD0308}" sibTransId="{63A5E13C-A381-456C-8529-DD2A6AC68B1D}"/>
    <dgm:cxn modelId="{ED24D84F-7B70-49DE-BA8C-AAC3D1AC09DD}" type="presOf" srcId="{7FF1B790-7565-4613-9238-C07E507D5CF7}" destId="{630EABA0-BEA1-4714-A383-678FF6EEBDD5}" srcOrd="0" destOrd="0" presId="urn:microsoft.com/office/officeart/2005/8/layout/vList2"/>
    <dgm:cxn modelId="{303B44B6-C01D-4030-B388-0D45383ED528}" type="presParOf" srcId="{B73C5B17-25B0-42ED-80F1-1FC7B9864635}" destId="{630EABA0-BEA1-4714-A383-678FF6EEBDD5}" srcOrd="0" destOrd="0" presId="urn:microsoft.com/office/officeart/2005/8/layout/vList2"/>
    <dgm:cxn modelId="{73E520EC-471A-4689-8FDE-07236D643144}" type="presParOf" srcId="{B73C5B17-25B0-42ED-80F1-1FC7B9864635}" destId="{C7A7485F-FDE2-485F-8303-0EC7BD859E7E}" srcOrd="1" destOrd="0" presId="urn:microsoft.com/office/officeart/2005/8/layout/vList2"/>
    <dgm:cxn modelId="{A8649FD6-5AAA-46E6-8217-106ECAED4B62}" type="presParOf" srcId="{B73C5B17-25B0-42ED-80F1-1FC7B9864635}" destId="{BBB5492A-64DC-498F-9C26-471ED8AE152F}" srcOrd="2" destOrd="0" presId="urn:microsoft.com/office/officeart/2005/8/layout/vList2"/>
    <dgm:cxn modelId="{4F20E442-AE0C-47B1-B5E3-D0EC945FCA4D}" type="presParOf" srcId="{B73C5B17-25B0-42ED-80F1-1FC7B9864635}" destId="{48044BCE-846F-49CB-B75A-70397588AB6A}" srcOrd="3" destOrd="0" presId="urn:microsoft.com/office/officeart/2005/8/layout/vList2"/>
    <dgm:cxn modelId="{FC121F70-B59D-47D0-A312-D119F4D69F4A}" type="presParOf" srcId="{B73C5B17-25B0-42ED-80F1-1FC7B9864635}" destId="{4B42A3F4-1B95-4FBA-9DC1-CAC41975089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7C69DFA5-8BF9-4F49-8419-126FB25129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it-IT"/>
        </a:p>
      </dgm:t>
    </dgm:pt>
    <dgm:pt modelId="{A6B95408-4083-468C-B089-2055DDDD8D71}">
      <dgm:prSet/>
      <dgm:spPr/>
      <dgm:t>
        <a:bodyPr/>
        <a:lstStyle/>
        <a:p>
          <a:pPr algn="ctr"/>
          <a:r>
            <a:rPr lang="it-IT"/>
            <a:t>Incisional hernia</a:t>
          </a:r>
        </a:p>
      </dgm:t>
    </dgm:pt>
    <dgm:pt modelId="{B1BA2565-6679-4AC2-A197-2D366DD1BA68}" type="parTrans" cxnId="{2D58BF97-0DC6-4F9E-AB62-C4BAE923D404}">
      <dgm:prSet/>
      <dgm:spPr/>
      <dgm:t>
        <a:bodyPr/>
        <a:lstStyle/>
        <a:p>
          <a:pPr algn="ctr"/>
          <a:endParaRPr lang="it-IT"/>
        </a:p>
      </dgm:t>
    </dgm:pt>
    <dgm:pt modelId="{B93C35E2-482C-4D9D-920D-1A5F93ED062F}" type="sibTrans" cxnId="{2D58BF97-0DC6-4F9E-AB62-C4BAE923D404}">
      <dgm:prSet/>
      <dgm:spPr/>
      <dgm:t>
        <a:bodyPr/>
        <a:lstStyle/>
        <a:p>
          <a:pPr algn="ctr"/>
          <a:endParaRPr lang="it-IT"/>
        </a:p>
      </dgm:t>
    </dgm:pt>
    <dgm:pt modelId="{5383F8FC-EAAD-4C9A-A45D-2D944F6B015A}" type="pres">
      <dgm:prSet presAssocID="{7C69DFA5-8BF9-4F49-8419-126FB25129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780A062-51E6-46FB-B0D7-99D8DADB329E}" type="pres">
      <dgm:prSet presAssocID="{A6B95408-4083-468C-B089-2055DDDD8D7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D58BF97-0DC6-4F9E-AB62-C4BAE923D404}" srcId="{7C69DFA5-8BF9-4F49-8419-126FB25129B8}" destId="{A6B95408-4083-468C-B089-2055DDDD8D71}" srcOrd="0" destOrd="0" parTransId="{B1BA2565-6679-4AC2-A197-2D366DD1BA68}" sibTransId="{B93C35E2-482C-4D9D-920D-1A5F93ED062F}"/>
    <dgm:cxn modelId="{9B866B6F-57D3-473B-B89A-4EAB3CA9D1E0}" type="presOf" srcId="{7C69DFA5-8BF9-4F49-8419-126FB25129B8}" destId="{5383F8FC-EAAD-4C9A-A45D-2D944F6B015A}" srcOrd="0" destOrd="0" presId="urn:microsoft.com/office/officeart/2005/8/layout/vList2"/>
    <dgm:cxn modelId="{D2A3DA34-3592-46CF-B05D-B6CC23FAE634}" type="presOf" srcId="{A6B95408-4083-468C-B089-2055DDDD8D71}" destId="{1780A062-51E6-46FB-B0D7-99D8DADB329E}" srcOrd="0" destOrd="0" presId="urn:microsoft.com/office/officeart/2005/8/layout/vList2"/>
    <dgm:cxn modelId="{CDFE5F6C-5393-41D5-B083-D004C0B31FF4}" type="presParOf" srcId="{5383F8FC-EAAD-4C9A-A45D-2D944F6B015A}" destId="{1780A062-51E6-46FB-B0D7-99D8DADB329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5FBAB753-E708-46AB-A2EB-5184DCE0A1C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it-IT"/>
        </a:p>
      </dgm:t>
    </dgm:pt>
    <dgm:pt modelId="{D3DF6BBC-452E-4422-A513-88D97519DC72}">
      <dgm:prSet/>
      <dgm:spPr/>
      <dgm:t>
        <a:bodyPr/>
        <a:lstStyle/>
        <a:p>
          <a:pPr algn="ctr"/>
          <a:r>
            <a:rPr lang="it-IT" dirty="0" err="1"/>
            <a:t>seroma</a:t>
          </a:r>
          <a:endParaRPr lang="it-IT" dirty="0"/>
        </a:p>
      </dgm:t>
    </dgm:pt>
    <dgm:pt modelId="{3863A54F-BB18-432A-BDA2-A63F3E553FFC}" type="parTrans" cxnId="{98F5BCFC-9051-4EC7-A433-BA1BC0928900}">
      <dgm:prSet/>
      <dgm:spPr/>
      <dgm:t>
        <a:bodyPr/>
        <a:lstStyle/>
        <a:p>
          <a:endParaRPr lang="it-IT"/>
        </a:p>
      </dgm:t>
    </dgm:pt>
    <dgm:pt modelId="{01CE3312-D88E-4487-BAEC-757F3BDC37FB}" type="sibTrans" cxnId="{98F5BCFC-9051-4EC7-A433-BA1BC0928900}">
      <dgm:prSet/>
      <dgm:spPr/>
      <dgm:t>
        <a:bodyPr/>
        <a:lstStyle/>
        <a:p>
          <a:endParaRPr lang="it-IT"/>
        </a:p>
      </dgm:t>
    </dgm:pt>
    <dgm:pt modelId="{7586961B-AF2E-452E-9AC2-CC7E77F11056}" type="pres">
      <dgm:prSet presAssocID="{5FBAB753-E708-46AB-A2EB-5184DCE0A1C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D0BC4E93-8ACD-4631-9E4A-4043F30A73EE}" type="pres">
      <dgm:prSet presAssocID="{D3DF6BBC-452E-4422-A513-88D97519DC7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8F5BCFC-9051-4EC7-A433-BA1BC0928900}" srcId="{5FBAB753-E708-46AB-A2EB-5184DCE0A1C2}" destId="{D3DF6BBC-452E-4422-A513-88D97519DC72}" srcOrd="0" destOrd="0" parTransId="{3863A54F-BB18-432A-BDA2-A63F3E553FFC}" sibTransId="{01CE3312-D88E-4487-BAEC-757F3BDC37FB}"/>
    <dgm:cxn modelId="{7B85A27A-1A00-4C3B-ACF3-826E70CA7052}" type="presOf" srcId="{D3DF6BBC-452E-4422-A513-88D97519DC72}" destId="{D0BC4E93-8ACD-4631-9E4A-4043F30A73EE}" srcOrd="0" destOrd="0" presId="urn:microsoft.com/office/officeart/2005/8/layout/vList2"/>
    <dgm:cxn modelId="{610D1C64-CB90-423F-8E40-02C4AE8E42EC}" type="presOf" srcId="{5FBAB753-E708-46AB-A2EB-5184DCE0A1C2}" destId="{7586961B-AF2E-452E-9AC2-CC7E77F11056}" srcOrd="0" destOrd="0" presId="urn:microsoft.com/office/officeart/2005/8/layout/vList2"/>
    <dgm:cxn modelId="{042EE30A-E5E1-4DB7-8DA4-5B276DB8EED9}" type="presParOf" srcId="{7586961B-AF2E-452E-9AC2-CC7E77F11056}" destId="{D0BC4E93-8ACD-4631-9E4A-4043F30A73E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402C127A-8404-46A1-AA2B-86B35F4AF26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it-IT"/>
        </a:p>
      </dgm:t>
    </dgm:pt>
    <dgm:pt modelId="{2834B615-CD8E-4C17-92F2-42618512DA97}">
      <dgm:prSet/>
      <dgm:spPr/>
      <dgm:t>
        <a:bodyPr/>
        <a:lstStyle/>
        <a:p>
          <a:r>
            <a:rPr lang="it-IT" dirty="0" err="1"/>
            <a:t>Surgical</a:t>
          </a:r>
          <a:r>
            <a:rPr lang="it-IT" dirty="0"/>
            <a:t> Site </a:t>
          </a:r>
          <a:r>
            <a:rPr lang="it-IT" dirty="0" err="1"/>
            <a:t>Infection</a:t>
          </a:r>
          <a:endParaRPr lang="it-IT" dirty="0"/>
        </a:p>
      </dgm:t>
    </dgm:pt>
    <dgm:pt modelId="{3B8CD2D4-2DB4-476A-8786-E47436DBA8C9}" type="parTrans" cxnId="{08CCB63C-29EA-4C6D-9477-609ACF9D9636}">
      <dgm:prSet/>
      <dgm:spPr/>
      <dgm:t>
        <a:bodyPr/>
        <a:lstStyle/>
        <a:p>
          <a:endParaRPr lang="it-IT"/>
        </a:p>
      </dgm:t>
    </dgm:pt>
    <dgm:pt modelId="{41F55B96-AF39-4365-B5AF-0479956CEA3C}" type="sibTrans" cxnId="{08CCB63C-29EA-4C6D-9477-609ACF9D9636}">
      <dgm:prSet/>
      <dgm:spPr/>
      <dgm:t>
        <a:bodyPr/>
        <a:lstStyle/>
        <a:p>
          <a:endParaRPr lang="it-IT"/>
        </a:p>
      </dgm:t>
    </dgm:pt>
    <dgm:pt modelId="{D885B6A8-8251-43DB-B708-813310F1C87D}" type="pres">
      <dgm:prSet presAssocID="{402C127A-8404-46A1-AA2B-86B35F4AF26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EF5025B-7AEA-4D9F-8EF1-DAA9C4690732}" type="pres">
      <dgm:prSet presAssocID="{2834B615-CD8E-4C17-92F2-42618512DA9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09CCA2B-77C4-4CD9-8687-18BC8BC0D967}" type="presOf" srcId="{402C127A-8404-46A1-AA2B-86B35F4AF26E}" destId="{D885B6A8-8251-43DB-B708-813310F1C87D}" srcOrd="0" destOrd="0" presId="urn:microsoft.com/office/officeart/2005/8/layout/vList2"/>
    <dgm:cxn modelId="{08CCB63C-29EA-4C6D-9477-609ACF9D9636}" srcId="{402C127A-8404-46A1-AA2B-86B35F4AF26E}" destId="{2834B615-CD8E-4C17-92F2-42618512DA97}" srcOrd="0" destOrd="0" parTransId="{3B8CD2D4-2DB4-476A-8786-E47436DBA8C9}" sibTransId="{41F55B96-AF39-4365-B5AF-0479956CEA3C}"/>
    <dgm:cxn modelId="{705C9E3C-E75F-4DC2-9601-4B0EBCC2F074}" type="presOf" srcId="{2834B615-CD8E-4C17-92F2-42618512DA97}" destId="{EEF5025B-7AEA-4D9F-8EF1-DAA9C4690732}" srcOrd="0" destOrd="0" presId="urn:microsoft.com/office/officeart/2005/8/layout/vList2"/>
    <dgm:cxn modelId="{86AB203A-3F6A-47F9-AFB6-97071524FA54}" type="presParOf" srcId="{D885B6A8-8251-43DB-B708-813310F1C87D}" destId="{EEF5025B-7AEA-4D9F-8EF1-DAA9C469073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2F00AAC5-B849-49EC-9708-1C94C28C1825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it-IT"/>
        </a:p>
      </dgm:t>
    </dgm:pt>
    <dgm:pt modelId="{C4868DB0-714A-4B6C-9E01-D08884CDAB60}">
      <dgm:prSet/>
      <dgm:spPr/>
      <dgm:t>
        <a:bodyPr/>
        <a:lstStyle/>
        <a:p>
          <a:pPr rtl="0"/>
          <a:r>
            <a:rPr lang="it-IT" smtClean="0"/>
            <a:t>Small bites</a:t>
          </a:r>
          <a:endParaRPr lang="it-IT"/>
        </a:p>
      </dgm:t>
    </dgm:pt>
    <dgm:pt modelId="{9BEF38FD-AA10-4BBF-B833-759D56A95F60}" type="parTrans" cxnId="{2286D155-F5CF-4E07-A884-5248D7C10F9A}">
      <dgm:prSet/>
      <dgm:spPr/>
      <dgm:t>
        <a:bodyPr/>
        <a:lstStyle/>
        <a:p>
          <a:endParaRPr lang="it-IT"/>
        </a:p>
      </dgm:t>
    </dgm:pt>
    <dgm:pt modelId="{1AAC1CDF-075F-4100-BF4F-3E353F5B7749}" type="sibTrans" cxnId="{2286D155-F5CF-4E07-A884-5248D7C10F9A}">
      <dgm:prSet/>
      <dgm:spPr/>
      <dgm:t>
        <a:bodyPr/>
        <a:lstStyle/>
        <a:p>
          <a:endParaRPr lang="it-IT"/>
        </a:p>
      </dgm:t>
    </dgm:pt>
    <dgm:pt modelId="{F41D28E8-CEF8-4E5E-A27F-43885B35208F}">
      <dgm:prSet/>
      <dgm:spPr/>
      <dgm:t>
        <a:bodyPr/>
        <a:lstStyle/>
        <a:p>
          <a:pPr rtl="0"/>
          <a:r>
            <a:rPr lang="it-IT" smtClean="0"/>
            <a:t>Effective in reducing incisional hernia rate in low risk patients</a:t>
          </a:r>
          <a:endParaRPr lang="it-IT"/>
        </a:p>
      </dgm:t>
    </dgm:pt>
    <dgm:pt modelId="{355D14BA-E047-44DB-85CD-4B46A3DC2F2B}" type="parTrans" cxnId="{D18C0FD9-71E7-4CC0-B572-EEFD1870DEE5}">
      <dgm:prSet/>
      <dgm:spPr/>
      <dgm:t>
        <a:bodyPr/>
        <a:lstStyle/>
        <a:p>
          <a:endParaRPr lang="it-IT"/>
        </a:p>
      </dgm:t>
    </dgm:pt>
    <dgm:pt modelId="{0E9C122F-6C84-4E2E-98A6-CFFFE0D85A2F}" type="sibTrans" cxnId="{D18C0FD9-71E7-4CC0-B572-EEFD1870DEE5}">
      <dgm:prSet/>
      <dgm:spPr/>
      <dgm:t>
        <a:bodyPr/>
        <a:lstStyle/>
        <a:p>
          <a:endParaRPr lang="it-IT"/>
        </a:p>
      </dgm:t>
    </dgm:pt>
    <dgm:pt modelId="{4F9042C3-A423-4A55-B4CD-27128D0D7FF4}" type="pres">
      <dgm:prSet presAssocID="{2F00AAC5-B849-49EC-9708-1C94C28C182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3919EFB-9CC4-42E7-A299-9E4B6EC03716}" type="pres">
      <dgm:prSet presAssocID="{C4868DB0-714A-4B6C-9E01-D08884CDAB6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BC18224-8E95-40CA-AC39-D7D00BED5C3E}" type="pres">
      <dgm:prSet presAssocID="{C4868DB0-714A-4B6C-9E01-D08884CDAB6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7AA6723-001E-4382-8CD2-183FD7E7EEC3}" type="presOf" srcId="{F41D28E8-CEF8-4E5E-A27F-43885B35208F}" destId="{0BC18224-8E95-40CA-AC39-D7D00BED5C3E}" srcOrd="0" destOrd="0" presId="urn:microsoft.com/office/officeart/2005/8/layout/vList2"/>
    <dgm:cxn modelId="{D18C0FD9-71E7-4CC0-B572-EEFD1870DEE5}" srcId="{C4868DB0-714A-4B6C-9E01-D08884CDAB60}" destId="{F41D28E8-CEF8-4E5E-A27F-43885B35208F}" srcOrd="0" destOrd="0" parTransId="{355D14BA-E047-44DB-85CD-4B46A3DC2F2B}" sibTransId="{0E9C122F-6C84-4E2E-98A6-CFFFE0D85A2F}"/>
    <dgm:cxn modelId="{2286D155-F5CF-4E07-A884-5248D7C10F9A}" srcId="{2F00AAC5-B849-49EC-9708-1C94C28C1825}" destId="{C4868DB0-714A-4B6C-9E01-D08884CDAB60}" srcOrd="0" destOrd="0" parTransId="{9BEF38FD-AA10-4BBF-B833-759D56A95F60}" sibTransId="{1AAC1CDF-075F-4100-BF4F-3E353F5B7749}"/>
    <dgm:cxn modelId="{E5EFAFAD-C298-4BCA-98B3-E74EE69C9291}" type="presOf" srcId="{C4868DB0-714A-4B6C-9E01-D08884CDAB60}" destId="{E3919EFB-9CC4-42E7-A299-9E4B6EC03716}" srcOrd="0" destOrd="0" presId="urn:microsoft.com/office/officeart/2005/8/layout/vList2"/>
    <dgm:cxn modelId="{70756410-0027-417C-8BD7-FBDCA9AF29F7}" type="presOf" srcId="{2F00AAC5-B849-49EC-9708-1C94C28C1825}" destId="{4F9042C3-A423-4A55-B4CD-27128D0D7FF4}" srcOrd="0" destOrd="0" presId="urn:microsoft.com/office/officeart/2005/8/layout/vList2"/>
    <dgm:cxn modelId="{DA616612-6DCD-40B4-9881-0BF9F9D560F4}" type="presParOf" srcId="{4F9042C3-A423-4A55-B4CD-27128D0D7FF4}" destId="{E3919EFB-9CC4-42E7-A299-9E4B6EC03716}" srcOrd="0" destOrd="0" presId="urn:microsoft.com/office/officeart/2005/8/layout/vList2"/>
    <dgm:cxn modelId="{1C367718-DC53-4F55-AF21-8589725EB9D8}" type="presParOf" srcId="{4F9042C3-A423-4A55-B4CD-27128D0D7FF4}" destId="{0BC18224-8E95-40CA-AC39-D7D00BED5C3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64DF89-5A38-4A93-B813-7DB35065327D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0CB1B6F-F961-4C06-B48C-A15CEE873A52}">
      <dgm:prSet/>
      <dgm:spPr/>
      <dgm:t>
        <a:bodyPr/>
        <a:lstStyle/>
        <a:p>
          <a:pPr rtl="0"/>
          <a:r>
            <a:rPr lang="en-US" smtClean="0"/>
            <a:t>IH are the result of inadequate early healing of the myofascial abdominal wall </a:t>
          </a:r>
          <a:endParaRPr lang="it-IT"/>
        </a:p>
      </dgm:t>
    </dgm:pt>
    <dgm:pt modelId="{C6280BDF-0EB3-4789-84E5-CCBE71515768}" type="parTrans" cxnId="{0C6D97C9-C961-4AB0-A311-0E484C6C96A2}">
      <dgm:prSet/>
      <dgm:spPr/>
      <dgm:t>
        <a:bodyPr/>
        <a:lstStyle/>
        <a:p>
          <a:endParaRPr lang="it-IT"/>
        </a:p>
      </dgm:t>
    </dgm:pt>
    <dgm:pt modelId="{0DF657FB-08D0-4AF9-A9CF-A26AD8E64788}" type="sibTrans" cxnId="{0C6D97C9-C961-4AB0-A311-0E484C6C96A2}">
      <dgm:prSet/>
      <dgm:spPr/>
      <dgm:t>
        <a:bodyPr/>
        <a:lstStyle/>
        <a:p>
          <a:endParaRPr lang="it-IT"/>
        </a:p>
      </dgm:t>
    </dgm:pt>
    <dgm:pt modelId="{16DA60E3-B4C5-4C1C-8A62-0FDECA841C62}">
      <dgm:prSet/>
      <dgm:spPr/>
      <dgm:t>
        <a:bodyPr/>
        <a:lstStyle/>
        <a:p>
          <a:pPr rtl="0"/>
          <a:r>
            <a:rPr lang="en-US" smtClean="0"/>
            <a:t>IH are influenced by a combination of factors:</a:t>
          </a:r>
          <a:endParaRPr lang="it-IT"/>
        </a:p>
      </dgm:t>
    </dgm:pt>
    <dgm:pt modelId="{0AB67038-B5FA-47C2-B46D-61463B4B3C84}" type="parTrans" cxnId="{1B9DFA37-4978-439D-B4F6-F7B2E690925D}">
      <dgm:prSet/>
      <dgm:spPr/>
      <dgm:t>
        <a:bodyPr/>
        <a:lstStyle/>
        <a:p>
          <a:endParaRPr lang="it-IT"/>
        </a:p>
      </dgm:t>
    </dgm:pt>
    <dgm:pt modelId="{42A0AF35-46BF-47C7-85AF-7784A94BBC45}" type="sibTrans" cxnId="{1B9DFA37-4978-439D-B4F6-F7B2E690925D}">
      <dgm:prSet/>
      <dgm:spPr/>
      <dgm:t>
        <a:bodyPr/>
        <a:lstStyle/>
        <a:p>
          <a:endParaRPr lang="it-IT"/>
        </a:p>
      </dgm:t>
    </dgm:pt>
    <dgm:pt modelId="{6273E675-A32A-41CD-9CA4-E547F7C94B56}">
      <dgm:prSet/>
      <dgm:spPr/>
      <dgm:t>
        <a:bodyPr/>
        <a:lstStyle/>
        <a:p>
          <a:pPr rtl="0"/>
          <a:r>
            <a:rPr lang="en-US" i="1" smtClean="0"/>
            <a:t>co-morbidities, genetics, anatomy, health-related behaviours, immunosuppressive medication, surgical technique, soft tissue healing, and SSI</a:t>
          </a:r>
          <a:r>
            <a:rPr lang="en-US" smtClean="0"/>
            <a:t>. </a:t>
          </a:r>
          <a:endParaRPr lang="it-IT"/>
        </a:p>
      </dgm:t>
    </dgm:pt>
    <dgm:pt modelId="{26348823-0CC7-436B-A1C0-4B2BC62FF672}" type="parTrans" cxnId="{2318EFAF-FF67-4BF0-970A-4B1A8ACC75FC}">
      <dgm:prSet/>
      <dgm:spPr/>
      <dgm:t>
        <a:bodyPr/>
        <a:lstStyle/>
        <a:p>
          <a:endParaRPr lang="it-IT"/>
        </a:p>
      </dgm:t>
    </dgm:pt>
    <dgm:pt modelId="{0FDD4923-C3CD-40B5-9026-F02EA1E8F426}" type="sibTrans" cxnId="{2318EFAF-FF67-4BF0-970A-4B1A8ACC75FC}">
      <dgm:prSet/>
      <dgm:spPr/>
      <dgm:t>
        <a:bodyPr/>
        <a:lstStyle/>
        <a:p>
          <a:endParaRPr lang="it-IT"/>
        </a:p>
      </dgm:t>
    </dgm:pt>
    <dgm:pt modelId="{0EBAD310-E66B-4A0F-AFAD-2F5B65B418A9}">
      <dgm:prSet/>
      <dgm:spPr/>
      <dgm:t>
        <a:bodyPr/>
        <a:lstStyle/>
        <a:p>
          <a:pPr rtl="0"/>
          <a:r>
            <a:rPr lang="en-US" smtClean="0"/>
            <a:t>risk varies significantly across procedures and specialties</a:t>
          </a:r>
          <a:endParaRPr lang="it-IT"/>
        </a:p>
      </dgm:t>
    </dgm:pt>
    <dgm:pt modelId="{E3039177-2FD8-4B6F-9E9D-39E66B90F6C2}" type="parTrans" cxnId="{EFDFB954-E23E-4AAE-8B77-EA175C8AE3EC}">
      <dgm:prSet/>
      <dgm:spPr/>
      <dgm:t>
        <a:bodyPr/>
        <a:lstStyle/>
        <a:p>
          <a:endParaRPr lang="it-IT"/>
        </a:p>
      </dgm:t>
    </dgm:pt>
    <dgm:pt modelId="{C1072444-D65E-4388-9543-8CED5843E6E9}" type="sibTrans" cxnId="{EFDFB954-E23E-4AAE-8B77-EA175C8AE3EC}">
      <dgm:prSet/>
      <dgm:spPr/>
      <dgm:t>
        <a:bodyPr/>
        <a:lstStyle/>
        <a:p>
          <a:endParaRPr lang="it-IT"/>
        </a:p>
      </dgm:t>
    </dgm:pt>
    <dgm:pt modelId="{E6A61FAC-EC2A-4D15-ABD9-CF61C5896FCA}">
      <dgm:prSet/>
      <dgm:spPr/>
      <dgm:t>
        <a:bodyPr/>
        <a:lstStyle/>
        <a:p>
          <a:pPr rtl="0"/>
          <a:r>
            <a:rPr lang="en-US" smtClean="0"/>
            <a:t>risk factors for IH impairing wound healing:</a:t>
          </a:r>
          <a:endParaRPr lang="it-IT"/>
        </a:p>
      </dgm:t>
    </dgm:pt>
    <dgm:pt modelId="{278D2B89-59DA-4D7A-A313-3BE2BF55A66B}" type="parTrans" cxnId="{2EAE7AF6-6605-49C8-9CA5-679CEA78FC26}">
      <dgm:prSet/>
      <dgm:spPr/>
      <dgm:t>
        <a:bodyPr/>
        <a:lstStyle/>
        <a:p>
          <a:endParaRPr lang="it-IT"/>
        </a:p>
      </dgm:t>
    </dgm:pt>
    <dgm:pt modelId="{BC64E131-C779-4081-A82D-6937C08081BF}" type="sibTrans" cxnId="{2EAE7AF6-6605-49C8-9CA5-679CEA78FC26}">
      <dgm:prSet/>
      <dgm:spPr/>
      <dgm:t>
        <a:bodyPr/>
        <a:lstStyle/>
        <a:p>
          <a:endParaRPr lang="it-IT"/>
        </a:p>
      </dgm:t>
    </dgm:pt>
    <dgm:pt modelId="{30320FC7-FC5F-47DF-A929-14D95BEDF29B}">
      <dgm:prSet/>
      <dgm:spPr/>
      <dgm:t>
        <a:bodyPr/>
        <a:lstStyle/>
        <a:p>
          <a:pPr rtl="0"/>
          <a:r>
            <a:rPr lang="en-US" smtClean="0"/>
            <a:t>SSI 			OR 8.55 	(95%CI 1.54 - 47.5), </a:t>
          </a:r>
          <a:endParaRPr lang="it-IT"/>
        </a:p>
      </dgm:t>
    </dgm:pt>
    <dgm:pt modelId="{A502F71E-D417-414A-B030-1943DBA4175F}" type="parTrans" cxnId="{401E9A67-2201-49EB-975C-2F17EE2A55E7}">
      <dgm:prSet/>
      <dgm:spPr/>
      <dgm:t>
        <a:bodyPr/>
        <a:lstStyle/>
        <a:p>
          <a:endParaRPr lang="it-IT"/>
        </a:p>
      </dgm:t>
    </dgm:pt>
    <dgm:pt modelId="{5A7A5CC6-47C4-4892-94B1-D27A8181EE87}" type="sibTrans" cxnId="{401E9A67-2201-49EB-975C-2F17EE2A55E7}">
      <dgm:prSet/>
      <dgm:spPr/>
      <dgm:t>
        <a:bodyPr/>
        <a:lstStyle/>
        <a:p>
          <a:endParaRPr lang="it-IT"/>
        </a:p>
      </dgm:t>
    </dgm:pt>
    <dgm:pt modelId="{1B8B26B0-0095-4DAC-8B18-33E83644113F}">
      <dgm:prSet/>
      <dgm:spPr/>
      <dgm:t>
        <a:bodyPr/>
        <a:lstStyle/>
        <a:p>
          <a:pPr rtl="0"/>
          <a:r>
            <a:rPr lang="en-US" dirty="0" smtClean="0"/>
            <a:t>diabetes 		OR 6.68 	(95%CI 2.02 - 22.0)</a:t>
          </a:r>
          <a:endParaRPr lang="it-IT" dirty="0"/>
        </a:p>
      </dgm:t>
    </dgm:pt>
    <dgm:pt modelId="{21363A11-DF7C-4007-B1CA-12B0D4648882}" type="parTrans" cxnId="{8570BEA5-1469-42D5-9DE2-B2841DA5BA27}">
      <dgm:prSet/>
      <dgm:spPr/>
      <dgm:t>
        <a:bodyPr/>
        <a:lstStyle/>
        <a:p>
          <a:endParaRPr lang="it-IT"/>
        </a:p>
      </dgm:t>
    </dgm:pt>
    <dgm:pt modelId="{640D78FF-0C01-4EEC-9292-72CCA49D3BBC}" type="sibTrans" cxnId="{8570BEA5-1469-42D5-9DE2-B2841DA5BA27}">
      <dgm:prSet/>
      <dgm:spPr/>
      <dgm:t>
        <a:bodyPr/>
        <a:lstStyle/>
        <a:p>
          <a:endParaRPr lang="it-IT"/>
        </a:p>
      </dgm:t>
    </dgm:pt>
    <dgm:pt modelId="{104F04BE-C6D4-4C8B-BF98-BB9BC0EAB616}">
      <dgm:prSet/>
      <dgm:spPr/>
      <dgm:t>
        <a:bodyPr/>
        <a:lstStyle/>
        <a:p>
          <a:pPr rtl="0"/>
          <a:r>
            <a:rPr lang="en-US" dirty="0" smtClean="0"/>
            <a:t>smoking 		OR 3.93 	(95%CI 1.82 - 8.49)</a:t>
          </a:r>
          <a:endParaRPr lang="it-IT" dirty="0"/>
        </a:p>
      </dgm:t>
    </dgm:pt>
    <dgm:pt modelId="{24FE2F09-4B32-4305-B42E-9ADF04E76664}" type="parTrans" cxnId="{E8271948-04A4-4FB2-856A-15F6FED7A2CF}">
      <dgm:prSet/>
      <dgm:spPr/>
      <dgm:t>
        <a:bodyPr/>
        <a:lstStyle/>
        <a:p>
          <a:endParaRPr lang="it-IT"/>
        </a:p>
      </dgm:t>
    </dgm:pt>
    <dgm:pt modelId="{DCA42F99-9EC2-41C5-82A3-144C897D2E0A}" type="sibTrans" cxnId="{E8271948-04A4-4FB2-856A-15F6FED7A2CF}">
      <dgm:prSet/>
      <dgm:spPr/>
      <dgm:t>
        <a:bodyPr/>
        <a:lstStyle/>
        <a:p>
          <a:endParaRPr lang="it-IT"/>
        </a:p>
      </dgm:t>
    </dgm:pt>
    <dgm:pt modelId="{86C9F7EB-E2A3-4541-B0F3-381EBB64CCE2}">
      <dgm:prSet/>
      <dgm:spPr/>
      <dgm:t>
        <a:bodyPr/>
        <a:lstStyle/>
        <a:p>
          <a:pPr rtl="0"/>
          <a:r>
            <a:rPr lang="en-US" smtClean="0"/>
            <a:t>COPD 			HR 2.35 	(95%CI 1.44 - 3.83), </a:t>
          </a:r>
          <a:endParaRPr lang="it-IT"/>
        </a:p>
      </dgm:t>
    </dgm:pt>
    <dgm:pt modelId="{46BAEDCA-6170-41B8-AEC5-E73F2D3708EB}" type="parTrans" cxnId="{449FE161-B88A-42EF-8434-0578B48C52AB}">
      <dgm:prSet/>
      <dgm:spPr/>
      <dgm:t>
        <a:bodyPr/>
        <a:lstStyle/>
        <a:p>
          <a:endParaRPr lang="it-IT"/>
        </a:p>
      </dgm:t>
    </dgm:pt>
    <dgm:pt modelId="{63AF77FB-C573-4C5F-ABE9-4E51F275F2FE}" type="sibTrans" cxnId="{449FE161-B88A-42EF-8434-0578B48C52AB}">
      <dgm:prSet/>
      <dgm:spPr/>
      <dgm:t>
        <a:bodyPr/>
        <a:lstStyle/>
        <a:p>
          <a:endParaRPr lang="it-IT"/>
        </a:p>
      </dgm:t>
    </dgm:pt>
    <dgm:pt modelId="{B006C569-5989-41BE-B340-17D61591D716}">
      <dgm:prSet/>
      <dgm:spPr/>
      <dgm:t>
        <a:bodyPr/>
        <a:lstStyle/>
        <a:p>
          <a:pPr rtl="0"/>
          <a:r>
            <a:rPr lang="en-US" dirty="0" smtClean="0"/>
            <a:t>obesity 		HR 1.74 	(95%CI 1.04 - 2.91)</a:t>
          </a:r>
          <a:endParaRPr lang="it-IT" dirty="0"/>
        </a:p>
      </dgm:t>
    </dgm:pt>
    <dgm:pt modelId="{7D6EFEA2-9026-42B5-8C5E-330FBC7AC1E6}" type="parTrans" cxnId="{76FC5CBC-1516-44C8-A84D-6E22A16C657F}">
      <dgm:prSet/>
      <dgm:spPr/>
      <dgm:t>
        <a:bodyPr/>
        <a:lstStyle/>
        <a:p>
          <a:endParaRPr lang="it-IT"/>
        </a:p>
      </dgm:t>
    </dgm:pt>
    <dgm:pt modelId="{CFF52042-18A6-42B0-807D-743D7ED734ED}" type="sibTrans" cxnId="{76FC5CBC-1516-44C8-A84D-6E22A16C657F}">
      <dgm:prSet/>
      <dgm:spPr/>
      <dgm:t>
        <a:bodyPr/>
        <a:lstStyle/>
        <a:p>
          <a:endParaRPr lang="it-IT"/>
        </a:p>
      </dgm:t>
    </dgm:pt>
    <dgm:pt modelId="{04F4A6A7-ABDF-4665-9FD4-84F7DC3D3948}">
      <dgm:prSet/>
      <dgm:spPr/>
      <dgm:t>
        <a:bodyPr/>
        <a:lstStyle/>
        <a:p>
          <a:pPr rtl="0"/>
          <a:r>
            <a:rPr lang="en-US" dirty="0" smtClean="0"/>
            <a:t>immunosuppression 	OR 2.5	(95%CI 1.5 - 4.2)</a:t>
          </a:r>
          <a:endParaRPr lang="it-IT" dirty="0"/>
        </a:p>
      </dgm:t>
    </dgm:pt>
    <dgm:pt modelId="{F3546790-BA07-4DDA-97C8-1881224AF8E1}" type="parTrans" cxnId="{67AA5FE1-FCFA-465C-A79F-A3C0EEB27B6B}">
      <dgm:prSet/>
      <dgm:spPr/>
      <dgm:t>
        <a:bodyPr/>
        <a:lstStyle/>
        <a:p>
          <a:endParaRPr lang="it-IT"/>
        </a:p>
      </dgm:t>
    </dgm:pt>
    <dgm:pt modelId="{13CDF8A0-D129-457B-9764-F7D51F29CCD9}" type="sibTrans" cxnId="{67AA5FE1-FCFA-465C-A79F-A3C0EEB27B6B}">
      <dgm:prSet/>
      <dgm:spPr/>
      <dgm:t>
        <a:bodyPr/>
        <a:lstStyle/>
        <a:p>
          <a:endParaRPr lang="it-IT"/>
        </a:p>
      </dgm:t>
    </dgm:pt>
    <dgm:pt modelId="{B67B210F-DF50-4EAE-A871-61124C03D44F}" type="pres">
      <dgm:prSet presAssocID="{7C64DF89-5A38-4A93-B813-7DB35065327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C77B7E9-E541-4212-BA10-2FD871A6BE57}" type="pres">
      <dgm:prSet presAssocID="{80CB1B6F-F961-4C06-B48C-A15CEE873A52}" presName="parentLin" presStyleCnt="0"/>
      <dgm:spPr/>
    </dgm:pt>
    <dgm:pt modelId="{DFB1428D-6A93-4997-B818-E0242CD01B4D}" type="pres">
      <dgm:prSet presAssocID="{80CB1B6F-F961-4C06-B48C-A15CEE873A52}" presName="parentLeftMargin" presStyleLbl="node1" presStyleIdx="0" presStyleCnt="4"/>
      <dgm:spPr/>
      <dgm:t>
        <a:bodyPr/>
        <a:lstStyle/>
        <a:p>
          <a:endParaRPr lang="it-IT"/>
        </a:p>
      </dgm:t>
    </dgm:pt>
    <dgm:pt modelId="{29165701-EE58-4B03-ABEB-EA8E5B83CCA3}" type="pres">
      <dgm:prSet presAssocID="{80CB1B6F-F961-4C06-B48C-A15CEE873A5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348B875-1D73-447B-A304-72B81064BBA5}" type="pres">
      <dgm:prSet presAssocID="{80CB1B6F-F961-4C06-B48C-A15CEE873A52}" presName="negativeSpace" presStyleCnt="0"/>
      <dgm:spPr/>
    </dgm:pt>
    <dgm:pt modelId="{83D3E60D-41B9-41BE-B3EE-E6608095CE22}" type="pres">
      <dgm:prSet presAssocID="{80CB1B6F-F961-4C06-B48C-A15CEE873A52}" presName="childText" presStyleLbl="conFgAcc1" presStyleIdx="0" presStyleCnt="4">
        <dgm:presLayoutVars>
          <dgm:bulletEnabled val="1"/>
        </dgm:presLayoutVars>
      </dgm:prSet>
      <dgm:spPr/>
    </dgm:pt>
    <dgm:pt modelId="{2D41ADC5-C3F7-45E1-9ED3-0A8B474A3371}" type="pres">
      <dgm:prSet presAssocID="{0DF657FB-08D0-4AF9-A9CF-A26AD8E64788}" presName="spaceBetweenRectangles" presStyleCnt="0"/>
      <dgm:spPr/>
    </dgm:pt>
    <dgm:pt modelId="{02998C6C-069F-4B2F-BA7A-F202F78ABA35}" type="pres">
      <dgm:prSet presAssocID="{16DA60E3-B4C5-4C1C-8A62-0FDECA841C62}" presName="parentLin" presStyleCnt="0"/>
      <dgm:spPr/>
    </dgm:pt>
    <dgm:pt modelId="{43AB4580-2A50-4AF8-AA3F-5DAB326567A5}" type="pres">
      <dgm:prSet presAssocID="{16DA60E3-B4C5-4C1C-8A62-0FDECA841C62}" presName="parentLeftMargin" presStyleLbl="node1" presStyleIdx="0" presStyleCnt="4"/>
      <dgm:spPr/>
      <dgm:t>
        <a:bodyPr/>
        <a:lstStyle/>
        <a:p>
          <a:endParaRPr lang="it-IT"/>
        </a:p>
      </dgm:t>
    </dgm:pt>
    <dgm:pt modelId="{0899F89F-39CE-40E7-9406-DBE74AA95814}" type="pres">
      <dgm:prSet presAssocID="{16DA60E3-B4C5-4C1C-8A62-0FDECA841C6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0C8AC73-A399-4C0D-B991-3F99D2795BED}" type="pres">
      <dgm:prSet presAssocID="{16DA60E3-B4C5-4C1C-8A62-0FDECA841C62}" presName="negativeSpace" presStyleCnt="0"/>
      <dgm:spPr/>
    </dgm:pt>
    <dgm:pt modelId="{6BEDA9D0-92FB-4C00-9F70-9F0C896C027E}" type="pres">
      <dgm:prSet presAssocID="{16DA60E3-B4C5-4C1C-8A62-0FDECA841C62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6E0164E-3EBD-43AD-8CB2-16BCDAC195BC}" type="pres">
      <dgm:prSet presAssocID="{42A0AF35-46BF-47C7-85AF-7784A94BBC45}" presName="spaceBetweenRectangles" presStyleCnt="0"/>
      <dgm:spPr/>
    </dgm:pt>
    <dgm:pt modelId="{AA380E59-BD12-42A7-A307-FF8E36E2D073}" type="pres">
      <dgm:prSet presAssocID="{0EBAD310-E66B-4A0F-AFAD-2F5B65B418A9}" presName="parentLin" presStyleCnt="0"/>
      <dgm:spPr/>
    </dgm:pt>
    <dgm:pt modelId="{320DF258-FC58-4A17-975B-F0B774A623B9}" type="pres">
      <dgm:prSet presAssocID="{0EBAD310-E66B-4A0F-AFAD-2F5B65B418A9}" presName="parentLeftMargin" presStyleLbl="node1" presStyleIdx="1" presStyleCnt="4"/>
      <dgm:spPr/>
      <dgm:t>
        <a:bodyPr/>
        <a:lstStyle/>
        <a:p>
          <a:endParaRPr lang="it-IT"/>
        </a:p>
      </dgm:t>
    </dgm:pt>
    <dgm:pt modelId="{1676F9D5-E36B-47E7-B546-88254CE1E6FA}" type="pres">
      <dgm:prSet presAssocID="{0EBAD310-E66B-4A0F-AFAD-2F5B65B418A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D60042A-D6B2-4F6E-8AE2-1B94AA487F4D}" type="pres">
      <dgm:prSet presAssocID="{0EBAD310-E66B-4A0F-AFAD-2F5B65B418A9}" presName="negativeSpace" presStyleCnt="0"/>
      <dgm:spPr/>
    </dgm:pt>
    <dgm:pt modelId="{69337FAE-252A-4E22-B25F-4353AB8ADF51}" type="pres">
      <dgm:prSet presAssocID="{0EBAD310-E66B-4A0F-AFAD-2F5B65B418A9}" presName="childText" presStyleLbl="conFgAcc1" presStyleIdx="2" presStyleCnt="4">
        <dgm:presLayoutVars>
          <dgm:bulletEnabled val="1"/>
        </dgm:presLayoutVars>
      </dgm:prSet>
      <dgm:spPr/>
    </dgm:pt>
    <dgm:pt modelId="{FCFF2169-817B-4276-827F-E4287287428B}" type="pres">
      <dgm:prSet presAssocID="{C1072444-D65E-4388-9543-8CED5843E6E9}" presName="spaceBetweenRectangles" presStyleCnt="0"/>
      <dgm:spPr/>
    </dgm:pt>
    <dgm:pt modelId="{321123DE-74C7-4F7F-AAFE-01C965F6EA9E}" type="pres">
      <dgm:prSet presAssocID="{E6A61FAC-EC2A-4D15-ABD9-CF61C5896FCA}" presName="parentLin" presStyleCnt="0"/>
      <dgm:spPr/>
    </dgm:pt>
    <dgm:pt modelId="{D005D672-AE6D-48AB-95CA-F09BFCBEF3CC}" type="pres">
      <dgm:prSet presAssocID="{E6A61FAC-EC2A-4D15-ABD9-CF61C5896FCA}" presName="parentLeftMargin" presStyleLbl="node1" presStyleIdx="2" presStyleCnt="4"/>
      <dgm:spPr/>
      <dgm:t>
        <a:bodyPr/>
        <a:lstStyle/>
        <a:p>
          <a:endParaRPr lang="it-IT"/>
        </a:p>
      </dgm:t>
    </dgm:pt>
    <dgm:pt modelId="{F68C5CF7-4328-4DCB-BE53-DA9BB416214E}" type="pres">
      <dgm:prSet presAssocID="{E6A61FAC-EC2A-4D15-ABD9-CF61C5896FC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C5A7253-B9DF-4D77-B75D-2697D6D75CF3}" type="pres">
      <dgm:prSet presAssocID="{E6A61FAC-EC2A-4D15-ABD9-CF61C5896FCA}" presName="negativeSpace" presStyleCnt="0"/>
      <dgm:spPr/>
    </dgm:pt>
    <dgm:pt modelId="{676A098D-DCB6-47E0-A6AA-15FE3114E936}" type="pres">
      <dgm:prSet presAssocID="{E6A61FAC-EC2A-4D15-ABD9-CF61C5896FCA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CF9BB05-6CFC-43A7-9721-07767C99E3EB}" type="presOf" srcId="{80CB1B6F-F961-4C06-B48C-A15CEE873A52}" destId="{29165701-EE58-4B03-ABEB-EA8E5B83CCA3}" srcOrd="1" destOrd="0" presId="urn:microsoft.com/office/officeart/2005/8/layout/list1"/>
    <dgm:cxn modelId="{67AA5FE1-FCFA-465C-A79F-A3C0EEB27B6B}" srcId="{E6A61FAC-EC2A-4D15-ABD9-CF61C5896FCA}" destId="{04F4A6A7-ABDF-4665-9FD4-84F7DC3D3948}" srcOrd="5" destOrd="0" parTransId="{F3546790-BA07-4DDA-97C8-1881224AF8E1}" sibTransId="{13CDF8A0-D129-457B-9764-F7D51F29CCD9}"/>
    <dgm:cxn modelId="{1517E2DC-5F44-4D97-84A4-F434B5958F36}" type="presOf" srcId="{0EBAD310-E66B-4A0F-AFAD-2F5B65B418A9}" destId="{1676F9D5-E36B-47E7-B546-88254CE1E6FA}" srcOrd="1" destOrd="0" presId="urn:microsoft.com/office/officeart/2005/8/layout/list1"/>
    <dgm:cxn modelId="{401E9A67-2201-49EB-975C-2F17EE2A55E7}" srcId="{E6A61FAC-EC2A-4D15-ABD9-CF61C5896FCA}" destId="{30320FC7-FC5F-47DF-A929-14D95BEDF29B}" srcOrd="0" destOrd="0" parTransId="{A502F71E-D417-414A-B030-1943DBA4175F}" sibTransId="{5A7A5CC6-47C4-4892-94B1-D27A8181EE87}"/>
    <dgm:cxn modelId="{2EAE7AF6-6605-49C8-9CA5-679CEA78FC26}" srcId="{7C64DF89-5A38-4A93-B813-7DB35065327D}" destId="{E6A61FAC-EC2A-4D15-ABD9-CF61C5896FCA}" srcOrd="3" destOrd="0" parTransId="{278D2B89-59DA-4D7A-A313-3BE2BF55A66B}" sibTransId="{BC64E131-C779-4081-A82D-6937C08081BF}"/>
    <dgm:cxn modelId="{6DA45658-D297-497C-B8DC-E7E878F8A6E9}" type="presOf" srcId="{6273E675-A32A-41CD-9CA4-E547F7C94B56}" destId="{6BEDA9D0-92FB-4C00-9F70-9F0C896C027E}" srcOrd="0" destOrd="0" presId="urn:microsoft.com/office/officeart/2005/8/layout/list1"/>
    <dgm:cxn modelId="{E8271948-04A4-4FB2-856A-15F6FED7A2CF}" srcId="{E6A61FAC-EC2A-4D15-ABD9-CF61C5896FCA}" destId="{104F04BE-C6D4-4C8B-BF98-BB9BC0EAB616}" srcOrd="2" destOrd="0" parTransId="{24FE2F09-4B32-4305-B42E-9ADF04E76664}" sibTransId="{DCA42F99-9EC2-41C5-82A3-144C897D2E0A}"/>
    <dgm:cxn modelId="{76FC5CBC-1516-44C8-A84D-6E22A16C657F}" srcId="{E6A61FAC-EC2A-4D15-ABD9-CF61C5896FCA}" destId="{B006C569-5989-41BE-B340-17D61591D716}" srcOrd="4" destOrd="0" parTransId="{7D6EFEA2-9026-42B5-8C5E-330FBC7AC1E6}" sibTransId="{CFF52042-18A6-42B0-807D-743D7ED734ED}"/>
    <dgm:cxn modelId="{22EE266F-A16C-47FD-A983-A310F349E5FE}" type="presOf" srcId="{16DA60E3-B4C5-4C1C-8A62-0FDECA841C62}" destId="{43AB4580-2A50-4AF8-AA3F-5DAB326567A5}" srcOrd="0" destOrd="0" presId="urn:microsoft.com/office/officeart/2005/8/layout/list1"/>
    <dgm:cxn modelId="{255B9DA1-55F5-4FA8-A6B2-5738093CB3BA}" type="presOf" srcId="{E6A61FAC-EC2A-4D15-ABD9-CF61C5896FCA}" destId="{D005D672-AE6D-48AB-95CA-F09BFCBEF3CC}" srcOrd="0" destOrd="0" presId="urn:microsoft.com/office/officeart/2005/8/layout/list1"/>
    <dgm:cxn modelId="{7F663F5A-515E-4124-9C2B-98A6F661E03F}" type="presOf" srcId="{7C64DF89-5A38-4A93-B813-7DB35065327D}" destId="{B67B210F-DF50-4EAE-A871-61124C03D44F}" srcOrd="0" destOrd="0" presId="urn:microsoft.com/office/officeart/2005/8/layout/list1"/>
    <dgm:cxn modelId="{4FE6C3DE-BDCF-4C19-8E05-E6258A32DAC5}" type="presOf" srcId="{1B8B26B0-0095-4DAC-8B18-33E83644113F}" destId="{676A098D-DCB6-47E0-A6AA-15FE3114E936}" srcOrd="0" destOrd="1" presId="urn:microsoft.com/office/officeart/2005/8/layout/list1"/>
    <dgm:cxn modelId="{F9101B97-F890-414C-8CA1-81A53B8368C4}" type="presOf" srcId="{0EBAD310-E66B-4A0F-AFAD-2F5B65B418A9}" destId="{320DF258-FC58-4A17-975B-F0B774A623B9}" srcOrd="0" destOrd="0" presId="urn:microsoft.com/office/officeart/2005/8/layout/list1"/>
    <dgm:cxn modelId="{E1D9DE57-195E-46DC-BE08-3D497DD08F48}" type="presOf" srcId="{30320FC7-FC5F-47DF-A929-14D95BEDF29B}" destId="{676A098D-DCB6-47E0-A6AA-15FE3114E936}" srcOrd="0" destOrd="0" presId="urn:microsoft.com/office/officeart/2005/8/layout/list1"/>
    <dgm:cxn modelId="{0C6D97C9-C961-4AB0-A311-0E484C6C96A2}" srcId="{7C64DF89-5A38-4A93-B813-7DB35065327D}" destId="{80CB1B6F-F961-4C06-B48C-A15CEE873A52}" srcOrd="0" destOrd="0" parTransId="{C6280BDF-0EB3-4789-84E5-CCBE71515768}" sibTransId="{0DF657FB-08D0-4AF9-A9CF-A26AD8E64788}"/>
    <dgm:cxn modelId="{7714D2F8-12D5-4A7E-B37D-A36F60A30132}" type="presOf" srcId="{04F4A6A7-ABDF-4665-9FD4-84F7DC3D3948}" destId="{676A098D-DCB6-47E0-A6AA-15FE3114E936}" srcOrd="0" destOrd="5" presId="urn:microsoft.com/office/officeart/2005/8/layout/list1"/>
    <dgm:cxn modelId="{A1BE59A3-4FC4-46B7-85EA-88409CC44CEF}" type="presOf" srcId="{86C9F7EB-E2A3-4541-B0F3-381EBB64CCE2}" destId="{676A098D-DCB6-47E0-A6AA-15FE3114E936}" srcOrd="0" destOrd="3" presId="urn:microsoft.com/office/officeart/2005/8/layout/list1"/>
    <dgm:cxn modelId="{DE51FF6E-5205-4CC2-8076-7A431E39D377}" type="presOf" srcId="{80CB1B6F-F961-4C06-B48C-A15CEE873A52}" destId="{DFB1428D-6A93-4997-B818-E0242CD01B4D}" srcOrd="0" destOrd="0" presId="urn:microsoft.com/office/officeart/2005/8/layout/list1"/>
    <dgm:cxn modelId="{8570BEA5-1469-42D5-9DE2-B2841DA5BA27}" srcId="{E6A61FAC-EC2A-4D15-ABD9-CF61C5896FCA}" destId="{1B8B26B0-0095-4DAC-8B18-33E83644113F}" srcOrd="1" destOrd="0" parTransId="{21363A11-DF7C-4007-B1CA-12B0D4648882}" sibTransId="{640D78FF-0C01-4EEC-9292-72CCA49D3BBC}"/>
    <dgm:cxn modelId="{BEDA9789-F1D0-4F9C-8BD8-496D30B4FB1C}" type="presOf" srcId="{B006C569-5989-41BE-B340-17D61591D716}" destId="{676A098D-DCB6-47E0-A6AA-15FE3114E936}" srcOrd="0" destOrd="4" presId="urn:microsoft.com/office/officeart/2005/8/layout/list1"/>
    <dgm:cxn modelId="{2318EFAF-FF67-4BF0-970A-4B1A8ACC75FC}" srcId="{16DA60E3-B4C5-4C1C-8A62-0FDECA841C62}" destId="{6273E675-A32A-41CD-9CA4-E547F7C94B56}" srcOrd="0" destOrd="0" parTransId="{26348823-0CC7-436B-A1C0-4B2BC62FF672}" sibTransId="{0FDD4923-C3CD-40B5-9026-F02EA1E8F426}"/>
    <dgm:cxn modelId="{1B9DFA37-4978-439D-B4F6-F7B2E690925D}" srcId="{7C64DF89-5A38-4A93-B813-7DB35065327D}" destId="{16DA60E3-B4C5-4C1C-8A62-0FDECA841C62}" srcOrd="1" destOrd="0" parTransId="{0AB67038-B5FA-47C2-B46D-61463B4B3C84}" sibTransId="{42A0AF35-46BF-47C7-85AF-7784A94BBC45}"/>
    <dgm:cxn modelId="{B5B11AC7-F928-4026-9D8F-4071FAB46D0F}" type="presOf" srcId="{104F04BE-C6D4-4C8B-BF98-BB9BC0EAB616}" destId="{676A098D-DCB6-47E0-A6AA-15FE3114E936}" srcOrd="0" destOrd="2" presId="urn:microsoft.com/office/officeart/2005/8/layout/list1"/>
    <dgm:cxn modelId="{EFDFB954-E23E-4AAE-8B77-EA175C8AE3EC}" srcId="{7C64DF89-5A38-4A93-B813-7DB35065327D}" destId="{0EBAD310-E66B-4A0F-AFAD-2F5B65B418A9}" srcOrd="2" destOrd="0" parTransId="{E3039177-2FD8-4B6F-9E9D-39E66B90F6C2}" sibTransId="{C1072444-D65E-4388-9543-8CED5843E6E9}"/>
    <dgm:cxn modelId="{449FE161-B88A-42EF-8434-0578B48C52AB}" srcId="{E6A61FAC-EC2A-4D15-ABD9-CF61C5896FCA}" destId="{86C9F7EB-E2A3-4541-B0F3-381EBB64CCE2}" srcOrd="3" destOrd="0" parTransId="{46BAEDCA-6170-41B8-AEC5-E73F2D3708EB}" sibTransId="{63AF77FB-C573-4C5F-ABE9-4E51F275F2FE}"/>
    <dgm:cxn modelId="{382B9C86-8F8A-4176-B568-2B8F7FE13304}" type="presOf" srcId="{16DA60E3-B4C5-4C1C-8A62-0FDECA841C62}" destId="{0899F89F-39CE-40E7-9406-DBE74AA95814}" srcOrd="1" destOrd="0" presId="urn:microsoft.com/office/officeart/2005/8/layout/list1"/>
    <dgm:cxn modelId="{B9A0DDE7-8A77-4061-B755-C3BEB2EB976F}" type="presOf" srcId="{E6A61FAC-EC2A-4D15-ABD9-CF61C5896FCA}" destId="{F68C5CF7-4328-4DCB-BE53-DA9BB416214E}" srcOrd="1" destOrd="0" presId="urn:microsoft.com/office/officeart/2005/8/layout/list1"/>
    <dgm:cxn modelId="{03CCBB9F-5A40-49B3-90DF-08120CC5E3C2}" type="presParOf" srcId="{B67B210F-DF50-4EAE-A871-61124C03D44F}" destId="{3C77B7E9-E541-4212-BA10-2FD871A6BE57}" srcOrd="0" destOrd="0" presId="urn:microsoft.com/office/officeart/2005/8/layout/list1"/>
    <dgm:cxn modelId="{260876B3-33E0-425F-925E-EB1CA7EC9085}" type="presParOf" srcId="{3C77B7E9-E541-4212-BA10-2FD871A6BE57}" destId="{DFB1428D-6A93-4997-B818-E0242CD01B4D}" srcOrd="0" destOrd="0" presId="urn:microsoft.com/office/officeart/2005/8/layout/list1"/>
    <dgm:cxn modelId="{2B2CAE94-6B0A-4347-A0E3-72C7957C3CDB}" type="presParOf" srcId="{3C77B7E9-E541-4212-BA10-2FD871A6BE57}" destId="{29165701-EE58-4B03-ABEB-EA8E5B83CCA3}" srcOrd="1" destOrd="0" presId="urn:microsoft.com/office/officeart/2005/8/layout/list1"/>
    <dgm:cxn modelId="{DE83E6F9-C4BF-4511-815D-26A2CBC8D449}" type="presParOf" srcId="{B67B210F-DF50-4EAE-A871-61124C03D44F}" destId="{8348B875-1D73-447B-A304-72B81064BBA5}" srcOrd="1" destOrd="0" presId="urn:microsoft.com/office/officeart/2005/8/layout/list1"/>
    <dgm:cxn modelId="{310E31FA-586A-45F2-9B53-1EFD8C1E3E56}" type="presParOf" srcId="{B67B210F-DF50-4EAE-A871-61124C03D44F}" destId="{83D3E60D-41B9-41BE-B3EE-E6608095CE22}" srcOrd="2" destOrd="0" presId="urn:microsoft.com/office/officeart/2005/8/layout/list1"/>
    <dgm:cxn modelId="{FBA23EA5-B6C3-463E-862F-C7410BE8CEF2}" type="presParOf" srcId="{B67B210F-DF50-4EAE-A871-61124C03D44F}" destId="{2D41ADC5-C3F7-45E1-9ED3-0A8B474A3371}" srcOrd="3" destOrd="0" presId="urn:microsoft.com/office/officeart/2005/8/layout/list1"/>
    <dgm:cxn modelId="{4AA37FA4-7583-4BDB-B0DB-0E558CD3BD24}" type="presParOf" srcId="{B67B210F-DF50-4EAE-A871-61124C03D44F}" destId="{02998C6C-069F-4B2F-BA7A-F202F78ABA35}" srcOrd="4" destOrd="0" presId="urn:microsoft.com/office/officeart/2005/8/layout/list1"/>
    <dgm:cxn modelId="{C22002FD-23F5-4360-910A-122939834F0A}" type="presParOf" srcId="{02998C6C-069F-4B2F-BA7A-F202F78ABA35}" destId="{43AB4580-2A50-4AF8-AA3F-5DAB326567A5}" srcOrd="0" destOrd="0" presId="urn:microsoft.com/office/officeart/2005/8/layout/list1"/>
    <dgm:cxn modelId="{2D6AFC49-ECF2-4242-8344-681D4C717FF9}" type="presParOf" srcId="{02998C6C-069F-4B2F-BA7A-F202F78ABA35}" destId="{0899F89F-39CE-40E7-9406-DBE74AA95814}" srcOrd="1" destOrd="0" presId="urn:microsoft.com/office/officeart/2005/8/layout/list1"/>
    <dgm:cxn modelId="{359E4DE4-3C5E-4D9A-A345-7A8901CEE457}" type="presParOf" srcId="{B67B210F-DF50-4EAE-A871-61124C03D44F}" destId="{60C8AC73-A399-4C0D-B991-3F99D2795BED}" srcOrd="5" destOrd="0" presId="urn:microsoft.com/office/officeart/2005/8/layout/list1"/>
    <dgm:cxn modelId="{3EED9B00-535F-444B-AE43-25C9399576A0}" type="presParOf" srcId="{B67B210F-DF50-4EAE-A871-61124C03D44F}" destId="{6BEDA9D0-92FB-4C00-9F70-9F0C896C027E}" srcOrd="6" destOrd="0" presId="urn:microsoft.com/office/officeart/2005/8/layout/list1"/>
    <dgm:cxn modelId="{64A43C5A-33D2-4B73-A445-A73DBD569FB9}" type="presParOf" srcId="{B67B210F-DF50-4EAE-A871-61124C03D44F}" destId="{E6E0164E-3EBD-43AD-8CB2-16BCDAC195BC}" srcOrd="7" destOrd="0" presId="urn:microsoft.com/office/officeart/2005/8/layout/list1"/>
    <dgm:cxn modelId="{5163E3E7-4402-4789-8CE1-58D98972EBDC}" type="presParOf" srcId="{B67B210F-DF50-4EAE-A871-61124C03D44F}" destId="{AA380E59-BD12-42A7-A307-FF8E36E2D073}" srcOrd="8" destOrd="0" presId="urn:microsoft.com/office/officeart/2005/8/layout/list1"/>
    <dgm:cxn modelId="{D727A86F-9176-4417-86C1-46D79D49C833}" type="presParOf" srcId="{AA380E59-BD12-42A7-A307-FF8E36E2D073}" destId="{320DF258-FC58-4A17-975B-F0B774A623B9}" srcOrd="0" destOrd="0" presId="urn:microsoft.com/office/officeart/2005/8/layout/list1"/>
    <dgm:cxn modelId="{49ADB443-5F5F-425F-8D0A-7FA36C995F59}" type="presParOf" srcId="{AA380E59-BD12-42A7-A307-FF8E36E2D073}" destId="{1676F9D5-E36B-47E7-B546-88254CE1E6FA}" srcOrd="1" destOrd="0" presId="urn:microsoft.com/office/officeart/2005/8/layout/list1"/>
    <dgm:cxn modelId="{ADCA177D-0694-46C1-9F4C-6F274902625B}" type="presParOf" srcId="{B67B210F-DF50-4EAE-A871-61124C03D44F}" destId="{3D60042A-D6B2-4F6E-8AE2-1B94AA487F4D}" srcOrd="9" destOrd="0" presId="urn:microsoft.com/office/officeart/2005/8/layout/list1"/>
    <dgm:cxn modelId="{BA0D9F59-F698-4665-934D-71B677B9C6BA}" type="presParOf" srcId="{B67B210F-DF50-4EAE-A871-61124C03D44F}" destId="{69337FAE-252A-4E22-B25F-4353AB8ADF51}" srcOrd="10" destOrd="0" presId="urn:microsoft.com/office/officeart/2005/8/layout/list1"/>
    <dgm:cxn modelId="{AF85A8C1-81EF-4BFD-8D05-C0137BDD8D94}" type="presParOf" srcId="{B67B210F-DF50-4EAE-A871-61124C03D44F}" destId="{FCFF2169-817B-4276-827F-E4287287428B}" srcOrd="11" destOrd="0" presId="urn:microsoft.com/office/officeart/2005/8/layout/list1"/>
    <dgm:cxn modelId="{6DF9D224-A1DA-497E-B35E-F006AE9E447B}" type="presParOf" srcId="{B67B210F-DF50-4EAE-A871-61124C03D44F}" destId="{321123DE-74C7-4F7F-AAFE-01C965F6EA9E}" srcOrd="12" destOrd="0" presId="urn:microsoft.com/office/officeart/2005/8/layout/list1"/>
    <dgm:cxn modelId="{09BDFD7E-6536-4003-907D-9342FD3C3B98}" type="presParOf" srcId="{321123DE-74C7-4F7F-AAFE-01C965F6EA9E}" destId="{D005D672-AE6D-48AB-95CA-F09BFCBEF3CC}" srcOrd="0" destOrd="0" presId="urn:microsoft.com/office/officeart/2005/8/layout/list1"/>
    <dgm:cxn modelId="{3ABCC47D-F73E-47E8-914A-022A06F28CFC}" type="presParOf" srcId="{321123DE-74C7-4F7F-AAFE-01C965F6EA9E}" destId="{F68C5CF7-4328-4DCB-BE53-DA9BB416214E}" srcOrd="1" destOrd="0" presId="urn:microsoft.com/office/officeart/2005/8/layout/list1"/>
    <dgm:cxn modelId="{79C11399-AA0E-4181-89DB-63C9D0443E13}" type="presParOf" srcId="{B67B210F-DF50-4EAE-A871-61124C03D44F}" destId="{4C5A7253-B9DF-4D77-B75D-2697D6D75CF3}" srcOrd="13" destOrd="0" presId="urn:microsoft.com/office/officeart/2005/8/layout/list1"/>
    <dgm:cxn modelId="{1196D829-5211-4514-995F-57C7EDC1AEA6}" type="presParOf" srcId="{B67B210F-DF50-4EAE-A871-61124C03D44F}" destId="{676A098D-DCB6-47E0-A6AA-15FE3114E93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AD6925EB-25BE-4BD3-9493-819AB5D5A1F2}" type="doc">
      <dgm:prSet loTypeId="urn:microsoft.com/office/officeart/2005/8/layout/vList2" loCatId="list" qsTypeId="urn:microsoft.com/office/officeart/2005/8/quickstyle/simple3" qsCatId="simple" csTypeId="urn:microsoft.com/office/officeart/2005/8/colors/accent6_2" csCatId="accent6"/>
      <dgm:spPr/>
      <dgm:t>
        <a:bodyPr/>
        <a:lstStyle/>
        <a:p>
          <a:endParaRPr lang="it-IT"/>
        </a:p>
      </dgm:t>
    </dgm:pt>
    <dgm:pt modelId="{82685769-7F80-4072-8CFC-509222CC748A}">
      <dgm:prSet/>
      <dgm:spPr/>
      <dgm:t>
        <a:bodyPr/>
        <a:lstStyle/>
        <a:p>
          <a:pPr rtl="0"/>
          <a:r>
            <a:rPr lang="it-IT" smtClean="0"/>
            <a:t>Primary mesh augmentation</a:t>
          </a:r>
          <a:endParaRPr lang="it-IT"/>
        </a:p>
      </dgm:t>
    </dgm:pt>
    <dgm:pt modelId="{A793C511-7253-42FA-B34B-5687A27AAAD4}" type="parTrans" cxnId="{6C2AFB9F-DFF4-44E0-A2CE-BBED7BBFF7FA}">
      <dgm:prSet/>
      <dgm:spPr/>
      <dgm:t>
        <a:bodyPr/>
        <a:lstStyle/>
        <a:p>
          <a:endParaRPr lang="it-IT"/>
        </a:p>
      </dgm:t>
    </dgm:pt>
    <dgm:pt modelId="{E389BDCF-7821-4BFA-834D-18FAA17B6DFD}" type="sibTrans" cxnId="{6C2AFB9F-DFF4-44E0-A2CE-BBED7BBFF7FA}">
      <dgm:prSet/>
      <dgm:spPr/>
      <dgm:t>
        <a:bodyPr/>
        <a:lstStyle/>
        <a:p>
          <a:endParaRPr lang="it-IT"/>
        </a:p>
      </dgm:t>
    </dgm:pt>
    <dgm:pt modelId="{7ABDBBAF-AAAD-49B1-A75A-9049B49BB542}">
      <dgm:prSet/>
      <dgm:spPr/>
      <dgm:t>
        <a:bodyPr/>
        <a:lstStyle/>
        <a:p>
          <a:pPr rtl="0"/>
          <a:r>
            <a:rPr lang="it-IT" smtClean="0"/>
            <a:t>Effective in reducing incisional hernia rate in higher risk patients</a:t>
          </a:r>
          <a:endParaRPr lang="it-IT"/>
        </a:p>
      </dgm:t>
    </dgm:pt>
    <dgm:pt modelId="{8241BDDB-9502-4F55-9AAE-E4EF8E8D8824}" type="parTrans" cxnId="{68F84DCE-5B2F-4883-950C-7CFBBE907533}">
      <dgm:prSet/>
      <dgm:spPr/>
      <dgm:t>
        <a:bodyPr/>
        <a:lstStyle/>
        <a:p>
          <a:endParaRPr lang="it-IT"/>
        </a:p>
      </dgm:t>
    </dgm:pt>
    <dgm:pt modelId="{ED8C0799-21D4-4541-A6EF-C6A1B8C37E20}" type="sibTrans" cxnId="{68F84DCE-5B2F-4883-950C-7CFBBE907533}">
      <dgm:prSet/>
      <dgm:spPr/>
      <dgm:t>
        <a:bodyPr/>
        <a:lstStyle/>
        <a:p>
          <a:endParaRPr lang="it-IT"/>
        </a:p>
      </dgm:t>
    </dgm:pt>
    <dgm:pt modelId="{1C58542D-D53C-48AE-9AC3-D62A1EA6712D}" type="pres">
      <dgm:prSet presAssocID="{AD6925EB-25BE-4BD3-9493-819AB5D5A1F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CA49EEE5-DC60-401F-B04C-9C2A6424B255}" type="pres">
      <dgm:prSet presAssocID="{82685769-7F80-4072-8CFC-509222CC748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72C43EF-535E-43BD-A83F-77084884EA05}" type="pres">
      <dgm:prSet presAssocID="{82685769-7F80-4072-8CFC-509222CC748A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51B65DD-B5EC-4E06-B50A-FD4DF13E1D57}" type="presOf" srcId="{82685769-7F80-4072-8CFC-509222CC748A}" destId="{CA49EEE5-DC60-401F-B04C-9C2A6424B255}" srcOrd="0" destOrd="0" presId="urn:microsoft.com/office/officeart/2005/8/layout/vList2"/>
    <dgm:cxn modelId="{68F84DCE-5B2F-4883-950C-7CFBBE907533}" srcId="{82685769-7F80-4072-8CFC-509222CC748A}" destId="{7ABDBBAF-AAAD-49B1-A75A-9049B49BB542}" srcOrd="0" destOrd="0" parTransId="{8241BDDB-9502-4F55-9AAE-E4EF8E8D8824}" sibTransId="{ED8C0799-21D4-4541-A6EF-C6A1B8C37E20}"/>
    <dgm:cxn modelId="{9CC3B8F5-4A18-4E88-A172-E74E474EEFFF}" type="presOf" srcId="{AD6925EB-25BE-4BD3-9493-819AB5D5A1F2}" destId="{1C58542D-D53C-48AE-9AC3-D62A1EA6712D}" srcOrd="0" destOrd="0" presId="urn:microsoft.com/office/officeart/2005/8/layout/vList2"/>
    <dgm:cxn modelId="{6C2AFB9F-DFF4-44E0-A2CE-BBED7BBFF7FA}" srcId="{AD6925EB-25BE-4BD3-9493-819AB5D5A1F2}" destId="{82685769-7F80-4072-8CFC-509222CC748A}" srcOrd="0" destOrd="0" parTransId="{A793C511-7253-42FA-B34B-5687A27AAAD4}" sibTransId="{E389BDCF-7821-4BFA-834D-18FAA17B6DFD}"/>
    <dgm:cxn modelId="{832D62AA-DC5D-41B4-8927-10321F32C3AA}" type="presOf" srcId="{7ABDBBAF-AAAD-49B1-A75A-9049B49BB542}" destId="{872C43EF-535E-43BD-A83F-77084884EA05}" srcOrd="0" destOrd="0" presId="urn:microsoft.com/office/officeart/2005/8/layout/vList2"/>
    <dgm:cxn modelId="{01B4B97F-33A8-457E-B146-85FD5A989026}" type="presParOf" srcId="{1C58542D-D53C-48AE-9AC3-D62A1EA6712D}" destId="{CA49EEE5-DC60-401F-B04C-9C2A6424B255}" srcOrd="0" destOrd="0" presId="urn:microsoft.com/office/officeart/2005/8/layout/vList2"/>
    <dgm:cxn modelId="{3EEE2969-3560-4578-B845-B79C39FFA06F}" type="presParOf" srcId="{1C58542D-D53C-48AE-9AC3-D62A1EA6712D}" destId="{872C43EF-535E-43BD-A83F-77084884EA0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116FA9DA-3795-493E-9EC5-AF8518E785D1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t-IT"/>
        </a:p>
      </dgm:t>
    </dgm:pt>
    <dgm:pt modelId="{8C930FCB-51B6-48F4-9147-6CB98F055C3C}">
      <dgm:prSet/>
      <dgm:spPr>
        <a:ln>
          <a:solidFill>
            <a:srgbClr val="FF0000"/>
          </a:solidFill>
        </a:ln>
      </dgm:spPr>
      <dgm:t>
        <a:bodyPr/>
        <a:lstStyle/>
        <a:p>
          <a:pPr rtl="0"/>
          <a:r>
            <a:rPr lang="it-IT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 the obese </a:t>
          </a:r>
          <a:r>
            <a:rPr lang="it-IT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population</a:t>
          </a:r>
          <a:r>
            <a:rPr lang="it-IT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</a:t>
          </a:r>
          <a:endParaRPr lang="it-IT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E2106F-D2D0-4EBC-ACA1-170AFC9F92BA}" type="parTrans" cxnId="{41C8B0DB-D8A8-4E07-B0B0-99E48E1EEA8C}">
      <dgm:prSet/>
      <dgm:spPr/>
      <dgm:t>
        <a:bodyPr/>
        <a:lstStyle/>
        <a:p>
          <a:endParaRPr lang="it-IT"/>
        </a:p>
      </dgm:t>
    </dgm:pt>
    <dgm:pt modelId="{483F8BA1-6C76-41EE-ADFF-B6E48128B9E2}" type="sibTrans" cxnId="{41C8B0DB-D8A8-4E07-B0B0-99E48E1EEA8C}">
      <dgm:prSet/>
      <dgm:spPr/>
      <dgm:t>
        <a:bodyPr/>
        <a:lstStyle/>
        <a:p>
          <a:endParaRPr lang="it-IT"/>
        </a:p>
      </dgm:t>
    </dgm:pt>
    <dgm:pt modelId="{22B250CA-B785-4DA9-948D-30E1143E9BA9}" type="pres">
      <dgm:prSet presAssocID="{116FA9DA-3795-493E-9EC5-AF8518E785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7D880D4-6B3F-4D15-A195-D1F2A839591F}" type="pres">
      <dgm:prSet presAssocID="{8C930FCB-51B6-48F4-9147-6CB98F055C3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1CEF4A2-FFD0-47CB-85BA-093650368355}" type="presOf" srcId="{116FA9DA-3795-493E-9EC5-AF8518E785D1}" destId="{22B250CA-B785-4DA9-948D-30E1143E9BA9}" srcOrd="0" destOrd="0" presId="urn:microsoft.com/office/officeart/2005/8/layout/vList2"/>
    <dgm:cxn modelId="{41C8B0DB-D8A8-4E07-B0B0-99E48E1EEA8C}" srcId="{116FA9DA-3795-493E-9EC5-AF8518E785D1}" destId="{8C930FCB-51B6-48F4-9147-6CB98F055C3C}" srcOrd="0" destOrd="0" parTransId="{4FE2106F-D2D0-4EBC-ACA1-170AFC9F92BA}" sibTransId="{483F8BA1-6C76-41EE-ADFF-B6E48128B9E2}"/>
    <dgm:cxn modelId="{B01C635F-EA95-465D-B524-B92E481F8FB3}" type="presOf" srcId="{8C930FCB-51B6-48F4-9147-6CB98F055C3C}" destId="{F7D880D4-6B3F-4D15-A195-D1F2A839591F}" srcOrd="0" destOrd="0" presId="urn:microsoft.com/office/officeart/2005/8/layout/vList2"/>
    <dgm:cxn modelId="{7B85D230-0CB4-438F-9AF4-12C4F17B60E1}" type="presParOf" srcId="{22B250CA-B785-4DA9-948D-30E1143E9BA9}" destId="{F7D880D4-6B3F-4D15-A195-D1F2A839591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6BB367E8-5EBA-487B-86E5-EAD9A331BADC}" type="doc">
      <dgm:prSet loTypeId="urn:microsoft.com/office/officeart/2005/8/layout/vList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4C533015-B214-44C7-B24B-5AE3D7F97C2D}">
      <dgm:prSet phldrT="[Testo]"/>
      <dgm:spPr/>
      <dgm:t>
        <a:bodyPr/>
        <a:lstStyle/>
        <a:p>
          <a:r>
            <a:rPr lang="it-IT" dirty="0" err="1"/>
            <a:t>Effectiveness</a:t>
          </a:r>
          <a:r>
            <a:rPr lang="it-IT" dirty="0"/>
            <a:t> of </a:t>
          </a:r>
          <a:r>
            <a:rPr lang="it-IT" dirty="0" err="1"/>
            <a:t>Profilactic</a:t>
          </a:r>
          <a:r>
            <a:rPr lang="it-IT" dirty="0"/>
            <a:t> Mesh </a:t>
          </a:r>
          <a:r>
            <a:rPr lang="it-IT" dirty="0" err="1"/>
            <a:t>implantation</a:t>
          </a:r>
          <a:endParaRPr lang="it-IT" dirty="0"/>
        </a:p>
      </dgm:t>
    </dgm:pt>
    <dgm:pt modelId="{7B8D6791-4A0C-4C7C-BD07-D8092CA64EF7}" type="parTrans" cxnId="{91EC5BEE-DEDA-4740-AAC9-9BDD1DAA5F9F}">
      <dgm:prSet/>
      <dgm:spPr/>
      <dgm:t>
        <a:bodyPr/>
        <a:lstStyle/>
        <a:p>
          <a:endParaRPr lang="it-IT"/>
        </a:p>
      </dgm:t>
    </dgm:pt>
    <dgm:pt modelId="{DD3B5361-B0F6-4CB6-96AD-8DE37BEDB14F}" type="sibTrans" cxnId="{91EC5BEE-DEDA-4740-AAC9-9BDD1DAA5F9F}">
      <dgm:prSet/>
      <dgm:spPr/>
      <dgm:t>
        <a:bodyPr/>
        <a:lstStyle/>
        <a:p>
          <a:endParaRPr lang="it-IT"/>
        </a:p>
      </dgm:t>
    </dgm:pt>
    <dgm:pt modelId="{EF26FEB3-AD35-4441-8C26-9700509C342E}">
      <dgm:prSet phldrT="[Testo]"/>
      <dgm:spPr/>
      <dgm:t>
        <a:bodyPr/>
        <a:lstStyle/>
        <a:p>
          <a:r>
            <a:rPr lang="it-IT" dirty="0"/>
            <a:t>Safety of </a:t>
          </a:r>
          <a:r>
            <a:rPr lang="it-IT" dirty="0" err="1"/>
            <a:t>Profilactic</a:t>
          </a:r>
          <a:r>
            <a:rPr lang="it-IT" dirty="0"/>
            <a:t> Mesh </a:t>
          </a:r>
          <a:r>
            <a:rPr lang="it-IT" dirty="0" err="1"/>
            <a:t>Implantation</a:t>
          </a:r>
          <a:endParaRPr lang="it-IT" dirty="0"/>
        </a:p>
      </dgm:t>
    </dgm:pt>
    <dgm:pt modelId="{C9F09BE5-88DE-45ED-9916-DFE1090FD00E}" type="parTrans" cxnId="{013DA14E-1AC5-4F66-B854-1292C09CF58E}">
      <dgm:prSet/>
      <dgm:spPr/>
      <dgm:t>
        <a:bodyPr/>
        <a:lstStyle/>
        <a:p>
          <a:endParaRPr lang="it-IT"/>
        </a:p>
      </dgm:t>
    </dgm:pt>
    <dgm:pt modelId="{D752887F-2314-4122-86BF-345F4782BDC8}" type="sibTrans" cxnId="{013DA14E-1AC5-4F66-B854-1292C09CF58E}">
      <dgm:prSet/>
      <dgm:spPr/>
      <dgm:t>
        <a:bodyPr/>
        <a:lstStyle/>
        <a:p>
          <a:endParaRPr lang="it-IT"/>
        </a:p>
      </dgm:t>
    </dgm:pt>
    <dgm:pt modelId="{CE2E6991-8201-4067-B7B4-3118F3A6BC14}">
      <dgm:prSet phldrT="[Testo]"/>
      <dgm:spPr/>
      <dgm:t>
        <a:bodyPr/>
        <a:lstStyle/>
        <a:p>
          <a:r>
            <a:rPr lang="it-IT" dirty="0" err="1"/>
            <a:t>Lenght</a:t>
          </a:r>
          <a:r>
            <a:rPr lang="it-IT" dirty="0"/>
            <a:t> of Stay</a:t>
          </a:r>
        </a:p>
      </dgm:t>
    </dgm:pt>
    <dgm:pt modelId="{2A004192-F1E6-4D22-B142-A83F544E2902}" type="parTrans" cxnId="{BA98EBC8-8B61-40E7-8BC0-4A805A22EC2D}">
      <dgm:prSet/>
      <dgm:spPr/>
      <dgm:t>
        <a:bodyPr/>
        <a:lstStyle/>
        <a:p>
          <a:endParaRPr lang="it-IT"/>
        </a:p>
      </dgm:t>
    </dgm:pt>
    <dgm:pt modelId="{D104DCDD-9024-40DC-AF75-5E464B8AB021}" type="sibTrans" cxnId="{BA98EBC8-8B61-40E7-8BC0-4A805A22EC2D}">
      <dgm:prSet/>
      <dgm:spPr/>
      <dgm:t>
        <a:bodyPr/>
        <a:lstStyle/>
        <a:p>
          <a:endParaRPr lang="it-IT"/>
        </a:p>
      </dgm:t>
    </dgm:pt>
    <dgm:pt modelId="{3F1F21B0-3550-4E3B-A1E9-5CAC54BFE3D2}" type="pres">
      <dgm:prSet presAssocID="{6BB367E8-5EBA-487B-86E5-EAD9A331BA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4D2FBFF-6E6B-4C57-A5C7-09AE322A12F9}" type="pres">
      <dgm:prSet presAssocID="{4C533015-B214-44C7-B24B-5AE3D7F97C2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2E56329-0895-471A-B1FB-CD1BBFC91BF4}" type="pres">
      <dgm:prSet presAssocID="{DD3B5361-B0F6-4CB6-96AD-8DE37BEDB14F}" presName="spacer" presStyleCnt="0"/>
      <dgm:spPr/>
    </dgm:pt>
    <dgm:pt modelId="{3CCAB716-0AFE-4E37-9116-A5DF37BEB0F6}" type="pres">
      <dgm:prSet presAssocID="{EF26FEB3-AD35-4441-8C26-9700509C342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184291E-71AF-453C-ABF0-1C55AF014BB1}" type="pres">
      <dgm:prSet presAssocID="{D752887F-2314-4122-86BF-345F4782BDC8}" presName="spacer" presStyleCnt="0"/>
      <dgm:spPr/>
    </dgm:pt>
    <dgm:pt modelId="{66A39990-B287-49C0-915F-CB650BE11A70}" type="pres">
      <dgm:prSet presAssocID="{CE2E6991-8201-4067-B7B4-3118F3A6BC1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1EC5BEE-DEDA-4740-AAC9-9BDD1DAA5F9F}" srcId="{6BB367E8-5EBA-487B-86E5-EAD9A331BADC}" destId="{4C533015-B214-44C7-B24B-5AE3D7F97C2D}" srcOrd="0" destOrd="0" parTransId="{7B8D6791-4A0C-4C7C-BD07-D8092CA64EF7}" sibTransId="{DD3B5361-B0F6-4CB6-96AD-8DE37BEDB14F}"/>
    <dgm:cxn modelId="{FEFA9F54-7267-4BA9-A70E-3E2CADFDBFA2}" type="presOf" srcId="{6BB367E8-5EBA-487B-86E5-EAD9A331BADC}" destId="{3F1F21B0-3550-4E3B-A1E9-5CAC54BFE3D2}" srcOrd="0" destOrd="0" presId="urn:microsoft.com/office/officeart/2005/8/layout/vList2"/>
    <dgm:cxn modelId="{63D04949-2B37-41BC-9C13-FC07677FE0F1}" type="presOf" srcId="{CE2E6991-8201-4067-B7B4-3118F3A6BC14}" destId="{66A39990-B287-49C0-915F-CB650BE11A70}" srcOrd="0" destOrd="0" presId="urn:microsoft.com/office/officeart/2005/8/layout/vList2"/>
    <dgm:cxn modelId="{013DA14E-1AC5-4F66-B854-1292C09CF58E}" srcId="{6BB367E8-5EBA-487B-86E5-EAD9A331BADC}" destId="{EF26FEB3-AD35-4441-8C26-9700509C342E}" srcOrd="1" destOrd="0" parTransId="{C9F09BE5-88DE-45ED-9916-DFE1090FD00E}" sibTransId="{D752887F-2314-4122-86BF-345F4782BDC8}"/>
    <dgm:cxn modelId="{1A5BBB9C-4BED-4439-8AF9-5C5BB34F6A0D}" type="presOf" srcId="{EF26FEB3-AD35-4441-8C26-9700509C342E}" destId="{3CCAB716-0AFE-4E37-9116-A5DF37BEB0F6}" srcOrd="0" destOrd="0" presId="urn:microsoft.com/office/officeart/2005/8/layout/vList2"/>
    <dgm:cxn modelId="{BFFE379E-3F42-4FAF-B301-8FC6A8232756}" type="presOf" srcId="{4C533015-B214-44C7-B24B-5AE3D7F97C2D}" destId="{04D2FBFF-6E6B-4C57-A5C7-09AE322A12F9}" srcOrd="0" destOrd="0" presId="urn:microsoft.com/office/officeart/2005/8/layout/vList2"/>
    <dgm:cxn modelId="{BA98EBC8-8B61-40E7-8BC0-4A805A22EC2D}" srcId="{6BB367E8-5EBA-487B-86E5-EAD9A331BADC}" destId="{CE2E6991-8201-4067-B7B4-3118F3A6BC14}" srcOrd="2" destOrd="0" parTransId="{2A004192-F1E6-4D22-B142-A83F544E2902}" sibTransId="{D104DCDD-9024-40DC-AF75-5E464B8AB021}"/>
    <dgm:cxn modelId="{1DB9C299-7A3F-465F-AD2A-75F259D22965}" type="presParOf" srcId="{3F1F21B0-3550-4E3B-A1E9-5CAC54BFE3D2}" destId="{04D2FBFF-6E6B-4C57-A5C7-09AE322A12F9}" srcOrd="0" destOrd="0" presId="urn:microsoft.com/office/officeart/2005/8/layout/vList2"/>
    <dgm:cxn modelId="{CF9853B6-165D-47C6-9F9F-A905C6202DB1}" type="presParOf" srcId="{3F1F21B0-3550-4E3B-A1E9-5CAC54BFE3D2}" destId="{D2E56329-0895-471A-B1FB-CD1BBFC91BF4}" srcOrd="1" destOrd="0" presId="urn:microsoft.com/office/officeart/2005/8/layout/vList2"/>
    <dgm:cxn modelId="{BE625499-75FC-40F0-8744-7D4DB9484F77}" type="presParOf" srcId="{3F1F21B0-3550-4E3B-A1E9-5CAC54BFE3D2}" destId="{3CCAB716-0AFE-4E37-9116-A5DF37BEB0F6}" srcOrd="2" destOrd="0" presId="urn:microsoft.com/office/officeart/2005/8/layout/vList2"/>
    <dgm:cxn modelId="{BFDFC3BC-87FE-44C7-A0A1-931167686726}" type="presParOf" srcId="{3F1F21B0-3550-4E3B-A1E9-5CAC54BFE3D2}" destId="{2184291E-71AF-453C-ABF0-1C55AF014BB1}" srcOrd="3" destOrd="0" presId="urn:microsoft.com/office/officeart/2005/8/layout/vList2"/>
    <dgm:cxn modelId="{EB717992-0BBC-45D4-BB1D-703241EAB116}" type="presParOf" srcId="{3F1F21B0-3550-4E3B-A1E9-5CAC54BFE3D2}" destId="{66A39990-B287-49C0-915F-CB650BE11A7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3B5498-0C21-4770-B635-A89ED507CCC9}" type="doc">
      <dgm:prSet loTypeId="urn:microsoft.com/office/officeart/2005/8/layout/arrow2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C0A5B7D-A521-4B3A-BD4A-C8496B2A0D7D}">
      <dgm:prSet/>
      <dgm:spPr/>
      <dgm:t>
        <a:bodyPr/>
        <a:lstStyle/>
        <a:p>
          <a:pPr rtl="0"/>
          <a:r>
            <a:rPr lang="it-IT" smtClean="0"/>
            <a:t>Most of the patients in our series of IH repair are obese</a:t>
          </a:r>
          <a:endParaRPr lang="it-IT"/>
        </a:p>
      </dgm:t>
    </dgm:pt>
    <dgm:pt modelId="{D231C8D4-79C2-4FCA-91BF-F94203B3778E}" type="parTrans" cxnId="{2DFD29A7-A096-4207-A483-321F92617474}">
      <dgm:prSet/>
      <dgm:spPr/>
      <dgm:t>
        <a:bodyPr/>
        <a:lstStyle/>
        <a:p>
          <a:endParaRPr lang="it-IT"/>
        </a:p>
      </dgm:t>
    </dgm:pt>
    <dgm:pt modelId="{4521BF21-4BF6-4732-A1DF-33AE020157FE}" type="sibTrans" cxnId="{2DFD29A7-A096-4207-A483-321F92617474}">
      <dgm:prSet/>
      <dgm:spPr/>
      <dgm:t>
        <a:bodyPr/>
        <a:lstStyle/>
        <a:p>
          <a:endParaRPr lang="it-IT"/>
        </a:p>
      </dgm:t>
    </dgm:pt>
    <dgm:pt modelId="{CB281005-9FAF-49EC-842D-5954FBDD0A00}">
      <dgm:prSet/>
      <dgm:spPr/>
      <dgm:t>
        <a:bodyPr/>
        <a:lstStyle/>
        <a:p>
          <a:pPr rtl="0"/>
          <a:r>
            <a:rPr lang="it-IT" smtClean="0"/>
            <a:t>AWR in obese cohort is costly and has high morbidity</a:t>
          </a:r>
          <a:endParaRPr lang="it-IT"/>
        </a:p>
      </dgm:t>
    </dgm:pt>
    <dgm:pt modelId="{84C9004D-5386-410F-A923-18269AD90222}" type="parTrans" cxnId="{0BC57EC2-F572-4003-8A31-656E449FDB5E}">
      <dgm:prSet/>
      <dgm:spPr/>
      <dgm:t>
        <a:bodyPr/>
        <a:lstStyle/>
        <a:p>
          <a:endParaRPr lang="it-IT"/>
        </a:p>
      </dgm:t>
    </dgm:pt>
    <dgm:pt modelId="{0B18CD18-0807-42A5-B123-FB176AF79075}" type="sibTrans" cxnId="{0BC57EC2-F572-4003-8A31-656E449FDB5E}">
      <dgm:prSet/>
      <dgm:spPr/>
      <dgm:t>
        <a:bodyPr/>
        <a:lstStyle/>
        <a:p>
          <a:endParaRPr lang="it-IT"/>
        </a:p>
      </dgm:t>
    </dgm:pt>
    <dgm:pt modelId="{7D6FF616-6C7E-4369-B1D9-A88FA258DD19}">
      <dgm:prSet/>
      <dgm:spPr/>
      <dgm:t>
        <a:bodyPr/>
        <a:lstStyle/>
        <a:p>
          <a:pPr rtl="0"/>
          <a:r>
            <a:rPr lang="it-IT" dirty="0" smtClean="0"/>
            <a:t>BMI and </a:t>
          </a:r>
          <a:r>
            <a:rPr lang="it-IT" dirty="0" err="1" smtClean="0"/>
            <a:t>visceral</a:t>
          </a:r>
          <a:r>
            <a:rPr lang="it-IT" dirty="0" smtClean="0"/>
            <a:t> </a:t>
          </a:r>
          <a:r>
            <a:rPr lang="it-IT" dirty="0" err="1" smtClean="0"/>
            <a:t>fat</a:t>
          </a:r>
          <a:r>
            <a:rPr lang="it-IT" dirty="0" smtClean="0"/>
            <a:t> are </a:t>
          </a:r>
          <a:r>
            <a:rPr lang="it-IT" dirty="0" err="1" smtClean="0"/>
            <a:t>well</a:t>
          </a:r>
          <a:r>
            <a:rPr lang="it-IT" dirty="0" smtClean="0"/>
            <a:t> </a:t>
          </a:r>
          <a:r>
            <a:rPr lang="it-IT" dirty="0" err="1" smtClean="0"/>
            <a:t>known</a:t>
          </a:r>
          <a:r>
            <a:rPr lang="it-IT" dirty="0" smtClean="0"/>
            <a:t> </a:t>
          </a:r>
          <a:r>
            <a:rPr lang="it-IT" dirty="0" err="1" smtClean="0"/>
            <a:t>risk</a:t>
          </a:r>
          <a:r>
            <a:rPr lang="it-IT" dirty="0" smtClean="0"/>
            <a:t> </a:t>
          </a:r>
          <a:r>
            <a:rPr lang="it-IT" dirty="0" err="1" smtClean="0"/>
            <a:t>factors</a:t>
          </a:r>
          <a:r>
            <a:rPr lang="it-IT" dirty="0" smtClean="0"/>
            <a:t> for incisional </a:t>
          </a:r>
          <a:r>
            <a:rPr lang="it-IT" dirty="0" err="1" smtClean="0"/>
            <a:t>hernia</a:t>
          </a:r>
          <a:endParaRPr lang="it-IT" dirty="0"/>
        </a:p>
      </dgm:t>
    </dgm:pt>
    <dgm:pt modelId="{A708AB95-DE8B-4F9E-BE8E-A9AB76A63F96}" type="parTrans" cxnId="{A351DDE3-4D41-43D3-B320-86FC7257421E}">
      <dgm:prSet/>
      <dgm:spPr/>
      <dgm:t>
        <a:bodyPr/>
        <a:lstStyle/>
        <a:p>
          <a:endParaRPr lang="it-IT"/>
        </a:p>
      </dgm:t>
    </dgm:pt>
    <dgm:pt modelId="{9B7DB005-93AD-4D36-BACC-2A4F57B285CB}" type="sibTrans" cxnId="{A351DDE3-4D41-43D3-B320-86FC7257421E}">
      <dgm:prSet/>
      <dgm:spPr/>
      <dgm:t>
        <a:bodyPr/>
        <a:lstStyle/>
        <a:p>
          <a:endParaRPr lang="it-IT"/>
        </a:p>
      </dgm:t>
    </dgm:pt>
    <dgm:pt modelId="{F803D6A0-40B9-4CC6-8D81-153E36A0FA59}">
      <dgm:prSet/>
      <dgm:spPr/>
      <dgm:t>
        <a:bodyPr/>
        <a:lstStyle/>
        <a:p>
          <a:pPr rtl="0"/>
          <a:r>
            <a:rPr lang="it-IT" dirty="0" smtClean="0"/>
            <a:t>Obese </a:t>
          </a:r>
          <a:r>
            <a:rPr lang="it-IT" dirty="0" err="1" smtClean="0"/>
            <a:t>patients</a:t>
          </a:r>
          <a:r>
            <a:rPr lang="it-IT" dirty="0" smtClean="0"/>
            <a:t> </a:t>
          </a:r>
          <a:r>
            <a:rPr lang="it-IT" dirty="0" err="1" smtClean="0"/>
            <a:t>have</a:t>
          </a:r>
          <a:r>
            <a:rPr lang="it-IT" dirty="0" smtClean="0"/>
            <a:t> high </a:t>
          </a:r>
          <a:r>
            <a:rPr lang="it-IT" dirty="0" err="1" smtClean="0"/>
            <a:t>risk</a:t>
          </a:r>
          <a:r>
            <a:rPr lang="it-IT" dirty="0" smtClean="0"/>
            <a:t> of incisional </a:t>
          </a:r>
          <a:r>
            <a:rPr lang="it-IT" dirty="0" err="1" smtClean="0"/>
            <a:t>indipendently</a:t>
          </a:r>
          <a:r>
            <a:rPr lang="it-IT" dirty="0" smtClean="0"/>
            <a:t> of </a:t>
          </a:r>
          <a:r>
            <a:rPr lang="it-IT" dirty="0" err="1" smtClean="0"/>
            <a:t>surgical</a:t>
          </a:r>
          <a:r>
            <a:rPr lang="it-IT" dirty="0" smtClean="0"/>
            <a:t> </a:t>
          </a:r>
          <a:r>
            <a:rPr lang="it-IT" dirty="0" err="1" smtClean="0"/>
            <a:t>indications</a:t>
          </a:r>
          <a:endParaRPr lang="it-IT" dirty="0"/>
        </a:p>
      </dgm:t>
    </dgm:pt>
    <dgm:pt modelId="{43F933B5-875F-4471-BF86-ECC7E4D27E0B}" type="parTrans" cxnId="{062E660C-3C8C-48EB-8380-D5CF405EBB91}">
      <dgm:prSet/>
      <dgm:spPr/>
      <dgm:t>
        <a:bodyPr/>
        <a:lstStyle/>
        <a:p>
          <a:endParaRPr lang="it-IT"/>
        </a:p>
      </dgm:t>
    </dgm:pt>
    <dgm:pt modelId="{9A91D5D2-A05F-47E7-A0FA-A76C88812CC5}" type="sibTrans" cxnId="{062E660C-3C8C-48EB-8380-D5CF405EBB91}">
      <dgm:prSet/>
      <dgm:spPr/>
      <dgm:t>
        <a:bodyPr/>
        <a:lstStyle/>
        <a:p>
          <a:endParaRPr lang="it-IT"/>
        </a:p>
      </dgm:t>
    </dgm:pt>
    <dgm:pt modelId="{1A525BCE-46D2-4AA1-817E-5CDC4E391355}" type="pres">
      <dgm:prSet presAssocID="{7D3B5498-0C21-4770-B635-A89ED507CCC9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D2A32AF8-F0C3-476A-9D5F-AFB0824D8144}" type="pres">
      <dgm:prSet presAssocID="{7D3B5498-0C21-4770-B635-A89ED507CCC9}" presName="arrow" presStyleLbl="bgShp" presStyleIdx="0" presStyleCnt="1"/>
      <dgm:spPr/>
    </dgm:pt>
    <dgm:pt modelId="{64119F50-7229-4077-ABC2-5B08842C178B}" type="pres">
      <dgm:prSet presAssocID="{7D3B5498-0C21-4770-B635-A89ED507CCC9}" presName="arrowDiagram4" presStyleCnt="0"/>
      <dgm:spPr/>
    </dgm:pt>
    <dgm:pt modelId="{72CCB746-ED00-4D67-9D80-04FBCE5579AD}" type="pres">
      <dgm:prSet presAssocID="{F803D6A0-40B9-4CC6-8D81-153E36A0FA59}" presName="bullet4a" presStyleLbl="node1" presStyleIdx="0" presStyleCnt="4"/>
      <dgm:spPr/>
    </dgm:pt>
    <dgm:pt modelId="{8AC02C7B-FA5B-4EDA-8AD5-8D4B6A10BE58}" type="pres">
      <dgm:prSet presAssocID="{F803D6A0-40B9-4CC6-8D81-153E36A0FA59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D7F5470-A0C5-446F-B938-86FE774FB4F5}" type="pres">
      <dgm:prSet presAssocID="{7D6FF616-6C7E-4369-B1D9-A88FA258DD19}" presName="bullet4b" presStyleLbl="node1" presStyleIdx="1" presStyleCnt="4"/>
      <dgm:spPr/>
    </dgm:pt>
    <dgm:pt modelId="{9C5D7EDF-A02C-4D89-B2D8-6FD048F4DA90}" type="pres">
      <dgm:prSet presAssocID="{7D6FF616-6C7E-4369-B1D9-A88FA258DD19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D358C5A-E27E-428A-B407-CEDC881DF9EF}" type="pres">
      <dgm:prSet presAssocID="{EC0A5B7D-A521-4B3A-BD4A-C8496B2A0D7D}" presName="bullet4c" presStyleLbl="node1" presStyleIdx="2" presStyleCnt="4"/>
      <dgm:spPr/>
    </dgm:pt>
    <dgm:pt modelId="{C6803B8E-7EE7-48D5-ADAD-57EE3675CB80}" type="pres">
      <dgm:prSet presAssocID="{EC0A5B7D-A521-4B3A-BD4A-C8496B2A0D7D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A3F56D2-DB16-417D-9BA0-90447E4EDD76}" type="pres">
      <dgm:prSet presAssocID="{CB281005-9FAF-49EC-842D-5954FBDD0A00}" presName="bullet4d" presStyleLbl="node1" presStyleIdx="3" presStyleCnt="4"/>
      <dgm:spPr/>
    </dgm:pt>
    <dgm:pt modelId="{B0DC919E-AEBF-40D1-AB45-6E75F1F49BC1}" type="pres">
      <dgm:prSet presAssocID="{CB281005-9FAF-49EC-842D-5954FBDD0A00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868FFC8-E84A-4DCA-86F3-5E0F65A7290B}" type="presOf" srcId="{7D6FF616-6C7E-4369-B1D9-A88FA258DD19}" destId="{9C5D7EDF-A02C-4D89-B2D8-6FD048F4DA90}" srcOrd="0" destOrd="0" presId="urn:microsoft.com/office/officeart/2005/8/layout/arrow2"/>
    <dgm:cxn modelId="{2DFD29A7-A096-4207-A483-321F92617474}" srcId="{7D3B5498-0C21-4770-B635-A89ED507CCC9}" destId="{EC0A5B7D-A521-4B3A-BD4A-C8496B2A0D7D}" srcOrd="2" destOrd="0" parTransId="{D231C8D4-79C2-4FCA-91BF-F94203B3778E}" sibTransId="{4521BF21-4BF6-4732-A1DF-33AE020157FE}"/>
    <dgm:cxn modelId="{1FE2B815-BDB7-4FFD-805B-943167AE9EF3}" type="presOf" srcId="{EC0A5B7D-A521-4B3A-BD4A-C8496B2A0D7D}" destId="{C6803B8E-7EE7-48D5-ADAD-57EE3675CB80}" srcOrd="0" destOrd="0" presId="urn:microsoft.com/office/officeart/2005/8/layout/arrow2"/>
    <dgm:cxn modelId="{A351DDE3-4D41-43D3-B320-86FC7257421E}" srcId="{7D3B5498-0C21-4770-B635-A89ED507CCC9}" destId="{7D6FF616-6C7E-4369-B1D9-A88FA258DD19}" srcOrd="1" destOrd="0" parTransId="{A708AB95-DE8B-4F9E-BE8E-A9AB76A63F96}" sibTransId="{9B7DB005-93AD-4D36-BACC-2A4F57B285CB}"/>
    <dgm:cxn modelId="{E565ECC7-DDEE-44CA-8772-5836AC52EB78}" type="presOf" srcId="{F803D6A0-40B9-4CC6-8D81-153E36A0FA59}" destId="{8AC02C7B-FA5B-4EDA-8AD5-8D4B6A10BE58}" srcOrd="0" destOrd="0" presId="urn:microsoft.com/office/officeart/2005/8/layout/arrow2"/>
    <dgm:cxn modelId="{062E660C-3C8C-48EB-8380-D5CF405EBB91}" srcId="{7D3B5498-0C21-4770-B635-A89ED507CCC9}" destId="{F803D6A0-40B9-4CC6-8D81-153E36A0FA59}" srcOrd="0" destOrd="0" parTransId="{43F933B5-875F-4471-BF86-ECC7E4D27E0B}" sibTransId="{9A91D5D2-A05F-47E7-A0FA-A76C88812CC5}"/>
    <dgm:cxn modelId="{3075ECFC-17BF-4480-A783-A39A60501921}" type="presOf" srcId="{7D3B5498-0C21-4770-B635-A89ED507CCC9}" destId="{1A525BCE-46D2-4AA1-817E-5CDC4E391355}" srcOrd="0" destOrd="0" presId="urn:microsoft.com/office/officeart/2005/8/layout/arrow2"/>
    <dgm:cxn modelId="{0BC57EC2-F572-4003-8A31-656E449FDB5E}" srcId="{7D3B5498-0C21-4770-B635-A89ED507CCC9}" destId="{CB281005-9FAF-49EC-842D-5954FBDD0A00}" srcOrd="3" destOrd="0" parTransId="{84C9004D-5386-410F-A923-18269AD90222}" sibTransId="{0B18CD18-0807-42A5-B123-FB176AF79075}"/>
    <dgm:cxn modelId="{74D1BBA4-DB34-44CF-9B18-3A81E00C6A69}" type="presOf" srcId="{CB281005-9FAF-49EC-842D-5954FBDD0A00}" destId="{B0DC919E-AEBF-40D1-AB45-6E75F1F49BC1}" srcOrd="0" destOrd="0" presId="urn:microsoft.com/office/officeart/2005/8/layout/arrow2"/>
    <dgm:cxn modelId="{E0C44542-4CD6-45DB-9CE3-4D4E4A0CC84B}" type="presParOf" srcId="{1A525BCE-46D2-4AA1-817E-5CDC4E391355}" destId="{D2A32AF8-F0C3-476A-9D5F-AFB0824D8144}" srcOrd="0" destOrd="0" presId="urn:microsoft.com/office/officeart/2005/8/layout/arrow2"/>
    <dgm:cxn modelId="{0BD50218-91CB-403C-83DD-4E9BF7DB13C6}" type="presParOf" srcId="{1A525BCE-46D2-4AA1-817E-5CDC4E391355}" destId="{64119F50-7229-4077-ABC2-5B08842C178B}" srcOrd="1" destOrd="0" presId="urn:microsoft.com/office/officeart/2005/8/layout/arrow2"/>
    <dgm:cxn modelId="{C867753A-03F7-4F40-BDDC-9B9F995CE982}" type="presParOf" srcId="{64119F50-7229-4077-ABC2-5B08842C178B}" destId="{72CCB746-ED00-4D67-9D80-04FBCE5579AD}" srcOrd="0" destOrd="0" presId="urn:microsoft.com/office/officeart/2005/8/layout/arrow2"/>
    <dgm:cxn modelId="{333A3AFA-D5B3-43CC-92A7-9AECBC5689B6}" type="presParOf" srcId="{64119F50-7229-4077-ABC2-5B08842C178B}" destId="{8AC02C7B-FA5B-4EDA-8AD5-8D4B6A10BE58}" srcOrd="1" destOrd="0" presId="urn:microsoft.com/office/officeart/2005/8/layout/arrow2"/>
    <dgm:cxn modelId="{6BA56AE6-531D-4941-AF0A-022519228C58}" type="presParOf" srcId="{64119F50-7229-4077-ABC2-5B08842C178B}" destId="{6D7F5470-A0C5-446F-B938-86FE774FB4F5}" srcOrd="2" destOrd="0" presId="urn:microsoft.com/office/officeart/2005/8/layout/arrow2"/>
    <dgm:cxn modelId="{D80F14EE-F6AB-469D-A8CE-D06DF56F16E4}" type="presParOf" srcId="{64119F50-7229-4077-ABC2-5B08842C178B}" destId="{9C5D7EDF-A02C-4D89-B2D8-6FD048F4DA90}" srcOrd="3" destOrd="0" presId="urn:microsoft.com/office/officeart/2005/8/layout/arrow2"/>
    <dgm:cxn modelId="{D8EA533A-CDC9-464A-962A-8C19B45F8C3E}" type="presParOf" srcId="{64119F50-7229-4077-ABC2-5B08842C178B}" destId="{6D358C5A-E27E-428A-B407-CEDC881DF9EF}" srcOrd="4" destOrd="0" presId="urn:microsoft.com/office/officeart/2005/8/layout/arrow2"/>
    <dgm:cxn modelId="{0E192F44-0ED8-4F0C-8833-07DEE7DB05CF}" type="presParOf" srcId="{64119F50-7229-4077-ABC2-5B08842C178B}" destId="{C6803B8E-7EE7-48D5-ADAD-57EE3675CB80}" srcOrd="5" destOrd="0" presId="urn:microsoft.com/office/officeart/2005/8/layout/arrow2"/>
    <dgm:cxn modelId="{69400AF3-544F-403F-9C21-E1CF3F78DB33}" type="presParOf" srcId="{64119F50-7229-4077-ABC2-5B08842C178B}" destId="{4A3F56D2-DB16-417D-9BA0-90447E4EDD76}" srcOrd="6" destOrd="0" presId="urn:microsoft.com/office/officeart/2005/8/layout/arrow2"/>
    <dgm:cxn modelId="{54CCA7D4-829E-480D-9875-A721567B2141}" type="presParOf" srcId="{64119F50-7229-4077-ABC2-5B08842C178B}" destId="{B0DC919E-AEBF-40D1-AB45-6E75F1F49BC1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BEF49C-00CC-430E-8EF6-48B37C12001F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4E1864C-7562-425D-A8F4-4DAFCC969BD4}">
      <dgm:prSet/>
      <dgm:spPr/>
      <dgm:t>
        <a:bodyPr/>
        <a:lstStyle/>
        <a:p>
          <a:pPr algn="just" rtl="0"/>
          <a:r>
            <a: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Obese </a:t>
          </a:r>
          <a:r>
            <a:rPr lang="it-IT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patients</a:t>
          </a:r>
          <a:r>
            <a: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it-IT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should</a:t>
          </a:r>
          <a:r>
            <a: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be targeted for IH </a:t>
          </a:r>
          <a:r>
            <a:rPr lang="it-IT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prevention</a:t>
          </a:r>
          <a:endParaRPr lang="it-IT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4D260A1-4530-43D7-B630-B46A9032F35F}" type="parTrans" cxnId="{60C6FC91-0B25-4E75-BD35-90D20DA1FDD1}">
      <dgm:prSet/>
      <dgm:spPr/>
      <dgm:t>
        <a:bodyPr/>
        <a:lstStyle/>
        <a:p>
          <a:endParaRPr lang="it-IT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C5A44F-EA0F-444C-B105-B02DD552D18A}" type="sibTrans" cxnId="{60C6FC91-0B25-4E75-BD35-90D20DA1FDD1}">
      <dgm:prSet/>
      <dgm:spPr/>
      <dgm:t>
        <a:bodyPr/>
        <a:lstStyle/>
        <a:p>
          <a:endParaRPr lang="it-IT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8BAD66-C57C-44AD-AD82-4C56CCA7AFE0}" type="pres">
      <dgm:prSet presAssocID="{8EBEF49C-00CC-430E-8EF6-48B37C12001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B42AD66-E57A-40CC-8C9C-E8064D781ADC}" type="pres">
      <dgm:prSet presAssocID="{24E1864C-7562-425D-A8F4-4DAFCC969BD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0C6FC91-0B25-4E75-BD35-90D20DA1FDD1}" srcId="{8EBEF49C-00CC-430E-8EF6-48B37C12001F}" destId="{24E1864C-7562-425D-A8F4-4DAFCC969BD4}" srcOrd="0" destOrd="0" parTransId="{44D260A1-4530-43D7-B630-B46A9032F35F}" sibTransId="{02C5A44F-EA0F-444C-B105-B02DD552D18A}"/>
    <dgm:cxn modelId="{5632CE4C-7476-4EE2-9571-E579CF7B0F6E}" type="presOf" srcId="{24E1864C-7562-425D-A8F4-4DAFCC969BD4}" destId="{4B42AD66-E57A-40CC-8C9C-E8064D781ADC}" srcOrd="0" destOrd="0" presId="urn:microsoft.com/office/officeart/2005/8/layout/vList2"/>
    <dgm:cxn modelId="{4E6C1ACA-FD6B-4333-8621-631A554D9277}" type="presOf" srcId="{8EBEF49C-00CC-430E-8EF6-48B37C12001F}" destId="{588BAD66-C57C-44AD-AD82-4C56CCA7AFE0}" srcOrd="0" destOrd="0" presId="urn:microsoft.com/office/officeart/2005/8/layout/vList2"/>
    <dgm:cxn modelId="{82599BA9-89AB-472E-8EDB-8388BF13E7A8}" type="presParOf" srcId="{588BAD66-C57C-44AD-AD82-4C56CCA7AFE0}" destId="{4B42AD66-E57A-40CC-8C9C-E8064D781AD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93D46BF-63BE-4F4F-917D-0404CB9FCC33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it-IT"/>
        </a:p>
      </dgm:t>
    </dgm:pt>
    <dgm:pt modelId="{D861CD64-F625-4355-9DD8-432F0FDB5122}">
      <dgm:prSet/>
      <dgm:spPr/>
      <dgm:t>
        <a:bodyPr/>
        <a:lstStyle/>
        <a:p>
          <a:pPr algn="ctr" rtl="0"/>
          <a:r>
            <a: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fascia </a:t>
          </a:r>
          <a:r>
            <a:rPr lang="it-IT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closure</a:t>
          </a:r>
          <a:r>
            <a: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1.13%</a:t>
          </a:r>
          <a:r>
            <a: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vs no fascia </a:t>
          </a:r>
          <a:r>
            <a:rPr lang="it-IT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closure</a:t>
          </a:r>
          <a:r>
            <a: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0.77%</a:t>
          </a:r>
          <a:endParaRPr lang="it-IT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F64C73-E9E6-4DB7-8352-C6105F354FB9}" type="parTrans" cxnId="{6E6B9EA9-7584-449D-835E-E8481D5B631A}">
      <dgm:prSet/>
      <dgm:spPr/>
      <dgm:t>
        <a:bodyPr/>
        <a:lstStyle/>
        <a:p>
          <a:pPr algn="ctr"/>
          <a:endParaRPr lang="it-IT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1EDC8C-DBFC-46FE-84A6-5D941326F8A9}" type="sibTrans" cxnId="{6E6B9EA9-7584-449D-835E-E8481D5B631A}">
      <dgm:prSet/>
      <dgm:spPr/>
      <dgm:t>
        <a:bodyPr/>
        <a:lstStyle/>
        <a:p>
          <a:pPr algn="ctr"/>
          <a:endParaRPr lang="it-IT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0DE6C6-5B92-46D0-9891-D599794861C0}">
      <dgm:prSet/>
      <dgm:spPr/>
      <dgm:t>
        <a:bodyPr/>
        <a:lstStyle/>
        <a:p>
          <a:pPr algn="ctr" rtl="0"/>
          <a:r>
            <a:rPr lang="it-IT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Increasing</a:t>
          </a:r>
          <a:r>
            <a: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rate of IH with </a:t>
          </a:r>
          <a:r>
            <a:rPr lang="it-IT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increasing</a:t>
          </a:r>
          <a:r>
            <a: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it-IT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size</a:t>
          </a:r>
          <a:r>
            <a: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of </a:t>
          </a:r>
          <a:r>
            <a:rPr lang="it-IT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trocar</a:t>
          </a:r>
          <a:r>
            <a: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it-IT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access</a:t>
          </a:r>
          <a:r>
            <a: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(&gt;10mm)</a:t>
          </a:r>
          <a:endParaRPr lang="it-IT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D4A9A8-E17C-4B6E-9B88-9A44E376A6B6}" type="parTrans" cxnId="{C2205056-FF3A-4D83-984F-7DF568CD4419}">
      <dgm:prSet/>
      <dgm:spPr/>
      <dgm:t>
        <a:bodyPr/>
        <a:lstStyle/>
        <a:p>
          <a:pPr algn="ctr"/>
          <a:endParaRPr lang="it-IT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E61D0A-88A5-469B-9517-1908F61C6CF3}" type="sibTrans" cxnId="{C2205056-FF3A-4D83-984F-7DF568CD4419}">
      <dgm:prSet/>
      <dgm:spPr/>
      <dgm:t>
        <a:bodyPr/>
        <a:lstStyle/>
        <a:p>
          <a:pPr algn="ctr"/>
          <a:endParaRPr lang="it-IT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E9534A-07C7-48CE-BEF8-1FBDE1EE5F38}">
      <dgm:prSet/>
      <dgm:spPr/>
      <dgm:t>
        <a:bodyPr/>
        <a:lstStyle/>
        <a:p>
          <a:pPr algn="ctr" rtl="0"/>
          <a:r>
            <a:rPr lang="it-IT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Pooled</a:t>
          </a:r>
          <a:r>
            <a: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it-IT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incidence</a:t>
          </a:r>
          <a:r>
            <a: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of TROCAR SITE HERNIA 3,2%</a:t>
          </a:r>
          <a:endParaRPr lang="it-IT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323E21-855E-410D-83AA-196BFDC6FC1D}" type="parTrans" cxnId="{967ECD1A-5660-4807-A59C-2EC8A46EEB2A}">
      <dgm:prSet/>
      <dgm:spPr/>
      <dgm:t>
        <a:bodyPr/>
        <a:lstStyle/>
        <a:p>
          <a:endParaRPr lang="it-IT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489A21-DFAF-4CA4-A5E9-6750B4627BC4}" type="sibTrans" cxnId="{967ECD1A-5660-4807-A59C-2EC8A46EEB2A}">
      <dgm:prSet/>
      <dgm:spPr/>
      <dgm:t>
        <a:bodyPr/>
        <a:lstStyle/>
        <a:p>
          <a:endParaRPr lang="it-IT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9690EE-C86F-4D75-92B0-83744F8BB5BF}" type="pres">
      <dgm:prSet presAssocID="{193D46BF-63BE-4F4F-917D-0404CB9FCC3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86193BA-0F8A-4AFA-8351-4C56DBA46FBF}" type="pres">
      <dgm:prSet presAssocID="{D861CD64-F625-4355-9DD8-432F0FDB512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F07D7D9-3D05-4B70-8566-B28775E177CC}" type="pres">
      <dgm:prSet presAssocID="{641EDC8C-DBFC-46FE-84A6-5D941326F8A9}" presName="spacer" presStyleCnt="0"/>
      <dgm:spPr/>
    </dgm:pt>
    <dgm:pt modelId="{1E5357A2-BF5D-4AFF-AF39-95E8CC303DF1}" type="pres">
      <dgm:prSet presAssocID="{6C0DE6C6-5B92-46D0-9891-D599794861C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9D04DEC-57E6-4BCB-8037-403778BF3DBA}" type="pres">
      <dgm:prSet presAssocID="{33E61D0A-88A5-469B-9517-1908F61C6CF3}" presName="spacer" presStyleCnt="0"/>
      <dgm:spPr/>
    </dgm:pt>
    <dgm:pt modelId="{3052991D-4DFF-4FF9-8E08-10AF1BD593DF}" type="pres">
      <dgm:prSet presAssocID="{03E9534A-07C7-48CE-BEF8-1FBDE1EE5F3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89EC2F7-BC7B-446D-9A67-4F6ADECFC91B}" type="presOf" srcId="{6C0DE6C6-5B92-46D0-9891-D599794861C0}" destId="{1E5357A2-BF5D-4AFF-AF39-95E8CC303DF1}" srcOrd="0" destOrd="0" presId="urn:microsoft.com/office/officeart/2005/8/layout/vList2"/>
    <dgm:cxn modelId="{49AED9F6-331A-4CB6-9AF3-66023E42D18B}" type="presOf" srcId="{03E9534A-07C7-48CE-BEF8-1FBDE1EE5F38}" destId="{3052991D-4DFF-4FF9-8E08-10AF1BD593DF}" srcOrd="0" destOrd="0" presId="urn:microsoft.com/office/officeart/2005/8/layout/vList2"/>
    <dgm:cxn modelId="{2780496D-69C5-4165-9E57-433D146E4FD5}" type="presOf" srcId="{D861CD64-F625-4355-9DD8-432F0FDB5122}" destId="{786193BA-0F8A-4AFA-8351-4C56DBA46FBF}" srcOrd="0" destOrd="0" presId="urn:microsoft.com/office/officeart/2005/8/layout/vList2"/>
    <dgm:cxn modelId="{C2205056-FF3A-4D83-984F-7DF568CD4419}" srcId="{193D46BF-63BE-4F4F-917D-0404CB9FCC33}" destId="{6C0DE6C6-5B92-46D0-9891-D599794861C0}" srcOrd="1" destOrd="0" parTransId="{29D4A9A8-E17C-4B6E-9B88-9A44E376A6B6}" sibTransId="{33E61D0A-88A5-469B-9517-1908F61C6CF3}"/>
    <dgm:cxn modelId="{967ECD1A-5660-4807-A59C-2EC8A46EEB2A}" srcId="{193D46BF-63BE-4F4F-917D-0404CB9FCC33}" destId="{03E9534A-07C7-48CE-BEF8-1FBDE1EE5F38}" srcOrd="2" destOrd="0" parTransId="{96323E21-855E-410D-83AA-196BFDC6FC1D}" sibTransId="{0D489A21-DFAF-4CA4-A5E9-6750B4627BC4}"/>
    <dgm:cxn modelId="{6E6B9EA9-7584-449D-835E-E8481D5B631A}" srcId="{193D46BF-63BE-4F4F-917D-0404CB9FCC33}" destId="{D861CD64-F625-4355-9DD8-432F0FDB5122}" srcOrd="0" destOrd="0" parTransId="{09F64C73-E9E6-4DB7-8352-C6105F354FB9}" sibTransId="{641EDC8C-DBFC-46FE-84A6-5D941326F8A9}"/>
    <dgm:cxn modelId="{86C4F7AD-A5E2-4876-9B48-20F9EB55411B}" type="presOf" srcId="{193D46BF-63BE-4F4F-917D-0404CB9FCC33}" destId="{3C9690EE-C86F-4D75-92B0-83744F8BB5BF}" srcOrd="0" destOrd="0" presId="urn:microsoft.com/office/officeart/2005/8/layout/vList2"/>
    <dgm:cxn modelId="{B5EAB447-DECC-407A-8A41-D86BA7A53583}" type="presParOf" srcId="{3C9690EE-C86F-4D75-92B0-83744F8BB5BF}" destId="{786193BA-0F8A-4AFA-8351-4C56DBA46FBF}" srcOrd="0" destOrd="0" presId="urn:microsoft.com/office/officeart/2005/8/layout/vList2"/>
    <dgm:cxn modelId="{CDA481E7-3BA2-4291-BA47-DED3CB7BEED3}" type="presParOf" srcId="{3C9690EE-C86F-4D75-92B0-83744F8BB5BF}" destId="{5F07D7D9-3D05-4B70-8566-B28775E177CC}" srcOrd="1" destOrd="0" presId="urn:microsoft.com/office/officeart/2005/8/layout/vList2"/>
    <dgm:cxn modelId="{07A28CCF-1A1D-485F-B66F-4EEF3F495988}" type="presParOf" srcId="{3C9690EE-C86F-4D75-92B0-83744F8BB5BF}" destId="{1E5357A2-BF5D-4AFF-AF39-95E8CC303DF1}" srcOrd="2" destOrd="0" presId="urn:microsoft.com/office/officeart/2005/8/layout/vList2"/>
    <dgm:cxn modelId="{2B16C3EA-E281-4C8D-BF15-C08595F4A011}" type="presParOf" srcId="{3C9690EE-C86F-4D75-92B0-83744F8BB5BF}" destId="{D9D04DEC-57E6-4BCB-8037-403778BF3DBA}" srcOrd="3" destOrd="0" presId="urn:microsoft.com/office/officeart/2005/8/layout/vList2"/>
    <dgm:cxn modelId="{7645973D-3CF7-4560-AAA2-4FDB8464A48B}" type="presParOf" srcId="{3C9690EE-C86F-4D75-92B0-83744F8BB5BF}" destId="{3052991D-4DFF-4FF9-8E08-10AF1BD593D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81CC657-F8FD-4538-AF26-C85FA1ECD77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F619729-7E58-4C0C-84FD-B74E99EA3BCB}">
      <dgm:prSet/>
      <dgm:spPr/>
      <dgm:t>
        <a:bodyPr/>
        <a:lstStyle/>
        <a:p>
          <a:pPr algn="ctr" rtl="0"/>
          <a:r>
            <a:rPr lang="it-IT" dirty="0" smtClean="0"/>
            <a:t>Suture vs non suture</a:t>
          </a:r>
        </a:p>
        <a:p>
          <a:pPr algn="ctr" rtl="0"/>
          <a:r>
            <a:rPr lang="it-IT" dirty="0" smtClean="0"/>
            <a:t>Obese </a:t>
          </a:r>
          <a:r>
            <a:rPr lang="it-IT" dirty="0" err="1" smtClean="0"/>
            <a:t>patients</a:t>
          </a:r>
          <a:endParaRPr lang="it-IT" dirty="0"/>
        </a:p>
      </dgm:t>
    </dgm:pt>
    <dgm:pt modelId="{25E68A31-F14F-4498-A1B9-B46565F92E88}" type="parTrans" cxnId="{10B07209-0358-44A0-9C0B-F11C76DD9BE6}">
      <dgm:prSet/>
      <dgm:spPr/>
      <dgm:t>
        <a:bodyPr/>
        <a:lstStyle/>
        <a:p>
          <a:pPr algn="ctr"/>
          <a:endParaRPr lang="it-IT"/>
        </a:p>
      </dgm:t>
    </dgm:pt>
    <dgm:pt modelId="{F788E634-DEDB-4EBF-AEA8-6CF2667E6696}" type="sibTrans" cxnId="{10B07209-0358-44A0-9C0B-F11C76DD9BE6}">
      <dgm:prSet/>
      <dgm:spPr/>
      <dgm:t>
        <a:bodyPr/>
        <a:lstStyle/>
        <a:p>
          <a:pPr algn="ctr"/>
          <a:endParaRPr lang="it-IT"/>
        </a:p>
      </dgm:t>
    </dgm:pt>
    <dgm:pt modelId="{6B8F4C90-5253-4BAB-AE90-AA55831AFDED}" type="pres">
      <dgm:prSet presAssocID="{481CC657-F8FD-4538-AF26-C85FA1ECD77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C3434F5-58C9-4668-AF07-D87259F61D50}" type="pres">
      <dgm:prSet presAssocID="{BF619729-7E58-4C0C-84FD-B74E99EA3BC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0B07209-0358-44A0-9C0B-F11C76DD9BE6}" srcId="{481CC657-F8FD-4538-AF26-C85FA1ECD774}" destId="{BF619729-7E58-4C0C-84FD-B74E99EA3BCB}" srcOrd="0" destOrd="0" parTransId="{25E68A31-F14F-4498-A1B9-B46565F92E88}" sibTransId="{F788E634-DEDB-4EBF-AEA8-6CF2667E6696}"/>
    <dgm:cxn modelId="{B82CC122-5D92-47D3-9A89-37B0F11AEF40}" type="presOf" srcId="{481CC657-F8FD-4538-AF26-C85FA1ECD774}" destId="{6B8F4C90-5253-4BAB-AE90-AA55831AFDED}" srcOrd="0" destOrd="0" presId="urn:microsoft.com/office/officeart/2005/8/layout/vList2"/>
    <dgm:cxn modelId="{100FAA45-42CD-4D55-A77C-300167F84820}" type="presOf" srcId="{BF619729-7E58-4C0C-84FD-B74E99EA3BCB}" destId="{2C3434F5-58C9-4668-AF07-D87259F61D50}" srcOrd="0" destOrd="0" presId="urn:microsoft.com/office/officeart/2005/8/layout/vList2"/>
    <dgm:cxn modelId="{58FB1C7C-A022-4A8F-A665-0876B41B5CE2}" type="presParOf" srcId="{6B8F4C90-5253-4BAB-AE90-AA55831AFDED}" destId="{2C3434F5-58C9-4668-AF07-D87259F61D5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89AA9FD-055A-4345-B655-C9C96252E77F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it-IT"/>
        </a:p>
      </dgm:t>
    </dgm:pt>
    <dgm:pt modelId="{ABD94287-6271-4065-B799-5E256647C457}">
      <dgm:prSet/>
      <dgm:spPr/>
      <dgm:t>
        <a:bodyPr/>
        <a:lstStyle/>
        <a:p>
          <a:pPr rtl="0"/>
          <a:r>
            <a:rPr lang="it-IT" dirty="0" smtClean="0"/>
            <a:t>21,5% of </a:t>
          </a:r>
          <a:r>
            <a:rPr lang="it-IT" dirty="0" err="1" smtClean="0"/>
            <a:t>patients</a:t>
          </a:r>
          <a:r>
            <a:rPr lang="it-IT" dirty="0" smtClean="0"/>
            <a:t> with TSH</a:t>
          </a:r>
          <a:endParaRPr lang="it-IT" dirty="0"/>
        </a:p>
      </dgm:t>
    </dgm:pt>
    <dgm:pt modelId="{2905DAB8-7D1E-413E-8E62-16534AA9B2C2}" type="parTrans" cxnId="{20B98479-89A8-472A-A3D3-85B7050AA16C}">
      <dgm:prSet/>
      <dgm:spPr/>
      <dgm:t>
        <a:bodyPr/>
        <a:lstStyle/>
        <a:p>
          <a:endParaRPr lang="it-IT"/>
        </a:p>
      </dgm:t>
    </dgm:pt>
    <dgm:pt modelId="{957D6E65-27B5-47F6-B548-AF850EECF990}" type="sibTrans" cxnId="{20B98479-89A8-472A-A3D3-85B7050AA16C}">
      <dgm:prSet/>
      <dgm:spPr/>
      <dgm:t>
        <a:bodyPr/>
        <a:lstStyle/>
        <a:p>
          <a:endParaRPr lang="it-IT"/>
        </a:p>
      </dgm:t>
    </dgm:pt>
    <dgm:pt modelId="{576DECDB-C800-4FDD-A122-CA778F9065FB}" type="pres">
      <dgm:prSet presAssocID="{A89AA9FD-055A-4345-B655-C9C96252E77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D942E7EF-4161-4606-A502-0D96ADA31046}" type="pres">
      <dgm:prSet presAssocID="{ABD94287-6271-4065-B799-5E256647C45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0B98479-89A8-472A-A3D3-85B7050AA16C}" srcId="{A89AA9FD-055A-4345-B655-C9C96252E77F}" destId="{ABD94287-6271-4065-B799-5E256647C457}" srcOrd="0" destOrd="0" parTransId="{2905DAB8-7D1E-413E-8E62-16534AA9B2C2}" sibTransId="{957D6E65-27B5-47F6-B548-AF850EECF990}"/>
    <dgm:cxn modelId="{F6E253E0-14DB-4164-A1A6-0B9ED2CAB7B3}" type="presOf" srcId="{A89AA9FD-055A-4345-B655-C9C96252E77F}" destId="{576DECDB-C800-4FDD-A122-CA778F9065FB}" srcOrd="0" destOrd="0" presId="urn:microsoft.com/office/officeart/2005/8/layout/vList2"/>
    <dgm:cxn modelId="{772C3DE8-E6F1-49BB-8A01-68E6C307FDE4}" type="presOf" srcId="{ABD94287-6271-4065-B799-5E256647C457}" destId="{D942E7EF-4161-4606-A502-0D96ADA31046}" srcOrd="0" destOrd="0" presId="urn:microsoft.com/office/officeart/2005/8/layout/vList2"/>
    <dgm:cxn modelId="{978CDB0F-B773-4D4C-9CC0-210AFE2A0783}" type="presParOf" srcId="{576DECDB-C800-4FDD-A122-CA778F9065FB}" destId="{D942E7EF-4161-4606-A502-0D96ADA3104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E4BBF9B-95A7-4607-9179-25A24F622D14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797DE64-3965-49B9-B8B4-6E390CAC0B1F}">
      <dgm:prSet/>
      <dgm:spPr/>
      <dgm:t>
        <a:bodyPr/>
        <a:lstStyle/>
        <a:p>
          <a:pPr algn="ctr" rtl="0"/>
          <a:r>
            <a:rPr lang="it-IT" dirty="0" err="1" smtClean="0"/>
            <a:t>Alterantive</a:t>
          </a:r>
          <a:r>
            <a:rPr lang="it-IT" dirty="0" smtClean="0"/>
            <a:t> </a:t>
          </a:r>
          <a:r>
            <a:rPr lang="it-IT" dirty="0" err="1" smtClean="0"/>
            <a:t>mechanisms</a:t>
          </a:r>
          <a:r>
            <a:rPr lang="it-IT" dirty="0" smtClean="0"/>
            <a:t> of IH </a:t>
          </a:r>
          <a:r>
            <a:rPr lang="it-IT" dirty="0" err="1" smtClean="0"/>
            <a:t>formation</a:t>
          </a:r>
          <a:endParaRPr lang="it-IT" dirty="0"/>
        </a:p>
      </dgm:t>
    </dgm:pt>
    <dgm:pt modelId="{A0BA72AA-3CE5-42B2-849E-D60710976966}" type="parTrans" cxnId="{24C940B0-F5E8-4825-90F3-B17E63051F03}">
      <dgm:prSet/>
      <dgm:spPr/>
      <dgm:t>
        <a:bodyPr/>
        <a:lstStyle/>
        <a:p>
          <a:pPr algn="ctr"/>
          <a:endParaRPr lang="it-IT"/>
        </a:p>
      </dgm:t>
    </dgm:pt>
    <dgm:pt modelId="{66B12393-9205-45F5-85A1-D072AB75D426}" type="sibTrans" cxnId="{24C940B0-F5E8-4825-90F3-B17E63051F03}">
      <dgm:prSet/>
      <dgm:spPr/>
      <dgm:t>
        <a:bodyPr/>
        <a:lstStyle/>
        <a:p>
          <a:pPr algn="ctr"/>
          <a:endParaRPr lang="it-IT"/>
        </a:p>
      </dgm:t>
    </dgm:pt>
    <dgm:pt modelId="{01A2E0CF-9363-4918-83E8-83BDCBFAD182}" type="pres">
      <dgm:prSet presAssocID="{EE4BBF9B-95A7-4607-9179-25A24F622D1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C03CF63-AC57-4119-B2D2-4883FED34BA9}" type="pres">
      <dgm:prSet presAssocID="{9797DE64-3965-49B9-B8B4-6E390CAC0B1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4C940B0-F5E8-4825-90F3-B17E63051F03}" srcId="{EE4BBF9B-95A7-4607-9179-25A24F622D14}" destId="{9797DE64-3965-49B9-B8B4-6E390CAC0B1F}" srcOrd="0" destOrd="0" parTransId="{A0BA72AA-3CE5-42B2-849E-D60710976966}" sibTransId="{66B12393-9205-45F5-85A1-D072AB75D426}"/>
    <dgm:cxn modelId="{99B1B511-F00D-436C-9E99-2BF6B8F996B4}" type="presOf" srcId="{9797DE64-3965-49B9-B8B4-6E390CAC0B1F}" destId="{4C03CF63-AC57-4119-B2D2-4883FED34BA9}" srcOrd="0" destOrd="0" presId="urn:microsoft.com/office/officeart/2005/8/layout/vList2"/>
    <dgm:cxn modelId="{AB3CCA74-8DA7-47F8-B115-16DB7E25D709}" type="presOf" srcId="{EE4BBF9B-95A7-4607-9179-25A24F622D14}" destId="{01A2E0CF-9363-4918-83E8-83BDCBFAD182}" srcOrd="0" destOrd="0" presId="urn:microsoft.com/office/officeart/2005/8/layout/vList2"/>
    <dgm:cxn modelId="{76948182-A5F8-4B0C-BA77-F716D93E455A}" type="presParOf" srcId="{01A2E0CF-9363-4918-83E8-83BDCBFAD182}" destId="{4C03CF63-AC57-4119-B2D2-4883FED34BA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DE05B0-402E-4AB7-B75E-2D37E6490431}">
      <dsp:nvSpPr>
        <dsp:cNvPr id="0" name=""/>
        <dsp:cNvSpPr/>
      </dsp:nvSpPr>
      <dsp:spPr>
        <a:xfrm>
          <a:off x="0" y="0"/>
          <a:ext cx="2283195" cy="738661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0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IH models</a:t>
          </a:r>
          <a:endParaRPr lang="it-IT" sz="3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058" y="36058"/>
        <a:ext cx="2211079" cy="66654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D2149E-447F-48C1-A7AF-4EDAE7EC834E}">
      <dsp:nvSpPr>
        <dsp:cNvPr id="0" name=""/>
        <dsp:cNvSpPr/>
      </dsp:nvSpPr>
      <dsp:spPr>
        <a:xfrm>
          <a:off x="0" y="25609"/>
          <a:ext cx="3281082" cy="79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err="1" smtClean="0"/>
            <a:t>Traumatizing</a:t>
          </a:r>
          <a:r>
            <a:rPr lang="it-IT" sz="2000" kern="1200" dirty="0" smtClean="0"/>
            <a:t> </a:t>
          </a:r>
          <a:r>
            <a:rPr lang="it-IT" sz="2000" kern="1200" dirty="0" err="1" smtClean="0"/>
            <a:t>maneuvers</a:t>
          </a:r>
          <a:r>
            <a:rPr lang="it-IT" sz="2000" kern="1200" dirty="0" smtClean="0"/>
            <a:t> </a:t>
          </a:r>
          <a:r>
            <a:rPr lang="it-IT" sz="2000" kern="1200" dirty="0" err="1" smtClean="0"/>
            <a:t>when</a:t>
          </a:r>
          <a:r>
            <a:rPr lang="it-IT" sz="2000" kern="1200" dirty="0" smtClean="0"/>
            <a:t> </a:t>
          </a:r>
          <a:r>
            <a:rPr lang="it-IT" sz="2000" kern="1200" dirty="0" err="1" smtClean="0"/>
            <a:t>trying</a:t>
          </a:r>
          <a:r>
            <a:rPr lang="it-IT" sz="2000" kern="1200" dirty="0" smtClean="0"/>
            <a:t> to stop </a:t>
          </a:r>
          <a:r>
            <a:rPr lang="it-IT" sz="2000" kern="1200" dirty="0" err="1" smtClean="0"/>
            <a:t>bleeding</a:t>
          </a:r>
          <a:endParaRPr lang="it-IT" sz="2000" kern="1200" dirty="0"/>
        </a:p>
      </dsp:txBody>
      <dsp:txXfrm>
        <a:off x="38838" y="64447"/>
        <a:ext cx="3203406" cy="71792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D0B471-A7C8-40B9-A1DD-850B9891066E}">
      <dsp:nvSpPr>
        <dsp:cNvPr id="0" name=""/>
        <dsp:cNvSpPr/>
      </dsp:nvSpPr>
      <dsp:spPr>
        <a:xfrm>
          <a:off x="0" y="2075"/>
          <a:ext cx="3281082" cy="4797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smtClean="0"/>
            <a:t>Angle of entry</a:t>
          </a:r>
          <a:endParaRPr lang="it-IT" sz="2000" kern="1200"/>
        </a:p>
      </dsp:txBody>
      <dsp:txXfrm>
        <a:off x="23417" y="25492"/>
        <a:ext cx="3234248" cy="43286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6FDD85-BFB7-4CA2-97ED-EE2CBC42D0BD}">
      <dsp:nvSpPr>
        <dsp:cNvPr id="0" name=""/>
        <dsp:cNvSpPr/>
      </dsp:nvSpPr>
      <dsp:spPr>
        <a:xfrm>
          <a:off x="0" y="2166"/>
          <a:ext cx="3281082" cy="6485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kern="1200" dirty="0" smtClean="0"/>
            <a:t>stretching</a:t>
          </a:r>
          <a:endParaRPr lang="it-IT" sz="2700" kern="1200" dirty="0"/>
        </a:p>
      </dsp:txBody>
      <dsp:txXfrm>
        <a:off x="31661" y="33827"/>
        <a:ext cx="3217760" cy="58525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EDE165-1045-4AE9-B00F-192FFAB64BAB}">
      <dsp:nvSpPr>
        <dsp:cNvPr id="0" name=""/>
        <dsp:cNvSpPr/>
      </dsp:nvSpPr>
      <dsp:spPr>
        <a:xfrm>
          <a:off x="0" y="135873"/>
          <a:ext cx="1259542" cy="5276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smtClean="0"/>
            <a:t>infection</a:t>
          </a:r>
          <a:endParaRPr lang="it-IT" sz="2200" kern="1200"/>
        </a:p>
      </dsp:txBody>
      <dsp:txXfrm>
        <a:off x="25759" y="161632"/>
        <a:ext cx="1208024" cy="47615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02069B-216B-4665-B141-71228BBB7986}">
      <dsp:nvSpPr>
        <dsp:cNvPr id="0" name=""/>
        <dsp:cNvSpPr/>
      </dsp:nvSpPr>
      <dsp:spPr>
        <a:xfrm>
          <a:off x="0" y="10679"/>
          <a:ext cx="2803425" cy="795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smtClean="0"/>
            <a:t>No difference in fascial closure vs non closure</a:t>
          </a:r>
          <a:endParaRPr lang="it-IT" sz="2000" kern="1200"/>
        </a:p>
      </dsp:txBody>
      <dsp:txXfrm>
        <a:off x="38838" y="49517"/>
        <a:ext cx="2725749" cy="71792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2CC70C-7488-4DBF-8173-0540CA903F9A}">
      <dsp:nvSpPr>
        <dsp:cNvPr id="0" name=""/>
        <dsp:cNvSpPr/>
      </dsp:nvSpPr>
      <dsp:spPr>
        <a:xfrm>
          <a:off x="0" y="0"/>
          <a:ext cx="2723640" cy="7956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smtClean="0"/>
            <a:t>Higher IH rate for bladed trocars</a:t>
          </a:r>
          <a:endParaRPr lang="it-IT" sz="2000" kern="1200"/>
        </a:p>
      </dsp:txBody>
      <dsp:txXfrm>
        <a:off x="38838" y="38838"/>
        <a:ext cx="2645964" cy="71792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F134FF-FA13-4CEB-9A1B-A8CC707232DF}">
      <dsp:nvSpPr>
        <dsp:cNvPr id="0" name=""/>
        <dsp:cNvSpPr/>
      </dsp:nvSpPr>
      <dsp:spPr>
        <a:xfrm>
          <a:off x="0" y="14586"/>
          <a:ext cx="2968132" cy="76752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smtClean="0"/>
            <a:t>Midline trocar hernia are at higher risk</a:t>
          </a:r>
          <a:endParaRPr lang="it-IT" sz="1900" kern="1200"/>
        </a:p>
      </dsp:txBody>
      <dsp:txXfrm>
        <a:off x="37467" y="52053"/>
        <a:ext cx="2893198" cy="69258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A8D563-8B36-4B3F-A880-D2E0BB116B39}">
      <dsp:nvSpPr>
        <dsp:cNvPr id="0" name=""/>
        <dsp:cNvSpPr/>
      </dsp:nvSpPr>
      <dsp:spPr>
        <a:xfrm>
          <a:off x="0" y="19041"/>
          <a:ext cx="3007165" cy="517062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smtClean="0"/>
            <a:t>Neglectable risk for 5mm</a:t>
          </a:r>
          <a:endParaRPr lang="it-IT" sz="2100" kern="1200"/>
        </a:p>
      </dsp:txBody>
      <dsp:txXfrm>
        <a:off x="25241" y="44282"/>
        <a:ext cx="2956683" cy="46658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E925E-C269-4D9B-BAA7-82D3EC0180B8}">
      <dsp:nvSpPr>
        <dsp:cNvPr id="0" name=""/>
        <dsp:cNvSpPr/>
      </dsp:nvSpPr>
      <dsp:spPr>
        <a:xfrm>
          <a:off x="0" y="132986"/>
          <a:ext cx="5197899" cy="9898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The distance between two openings in the muscular fascia reduces the risk of trocar-site hernias because of the angled path through the abdominal wall. </a:t>
          </a:r>
          <a:r>
            <a:rPr lang="it-IT" sz="1800" kern="1200" smtClean="0"/>
            <a:t> </a:t>
          </a:r>
          <a:endParaRPr lang="it-IT" sz="1800" kern="1200"/>
        </a:p>
      </dsp:txBody>
      <dsp:txXfrm>
        <a:off x="48319" y="181305"/>
        <a:ext cx="5101261" cy="89318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2D6BE6-B3DE-488A-8A0D-91B1D9CB7A41}">
      <dsp:nvSpPr>
        <dsp:cNvPr id="0" name=""/>
        <dsp:cNvSpPr/>
      </dsp:nvSpPr>
      <dsp:spPr>
        <a:xfrm>
          <a:off x="0" y="280124"/>
          <a:ext cx="1524366" cy="5516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 smtClean="0"/>
            <a:t>treatment</a:t>
          </a:r>
          <a:endParaRPr lang="it-IT" sz="2300" kern="1200" dirty="0"/>
        </a:p>
      </dsp:txBody>
      <dsp:txXfrm>
        <a:off x="26930" y="307054"/>
        <a:ext cx="1470506" cy="4977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F424F1-6742-42BD-B6FE-AEF5C99E137D}">
      <dsp:nvSpPr>
        <dsp:cNvPr id="0" name=""/>
        <dsp:cNvSpPr/>
      </dsp:nvSpPr>
      <dsp:spPr>
        <a:xfrm>
          <a:off x="0" y="261712"/>
          <a:ext cx="6541477" cy="115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7691" tIns="333248" rIns="507691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 smtClean="0"/>
            <a:t>193 </a:t>
          </a:r>
          <a:r>
            <a:rPr lang="it-IT" sz="1600" kern="1200" dirty="0" err="1" smtClean="0"/>
            <a:t>pts</a:t>
          </a:r>
          <a:r>
            <a:rPr lang="it-IT" sz="1600" kern="1200" dirty="0" smtClean="0"/>
            <a:t> </a:t>
          </a:r>
          <a:r>
            <a:rPr lang="it-IT" sz="1600" kern="1200" dirty="0" err="1" smtClean="0"/>
            <a:t>analyzed</a:t>
          </a:r>
          <a:r>
            <a:rPr lang="it-IT" sz="1600" kern="1200" dirty="0" smtClean="0"/>
            <a:t> </a:t>
          </a:r>
          <a:r>
            <a:rPr lang="it-IT" sz="1600" kern="1200" dirty="0" err="1" smtClean="0"/>
            <a:t>retrospectively</a:t>
          </a:r>
          <a:r>
            <a:rPr lang="it-IT" sz="1600" kern="1200" dirty="0" smtClean="0"/>
            <a:t> (CRCA </a:t>
          </a:r>
          <a:r>
            <a:rPr lang="it-IT" sz="1600" kern="1200" dirty="0" err="1" smtClean="0"/>
            <a:t>resections</a:t>
          </a:r>
          <a:r>
            <a:rPr lang="it-IT" sz="1600" kern="1200" dirty="0" smtClean="0"/>
            <a:t> open  and LAP)</a:t>
          </a:r>
          <a:endParaRPr lang="it-IT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 err="1" smtClean="0"/>
            <a:t>Preoperative</a:t>
          </a:r>
          <a:r>
            <a:rPr lang="it-IT" sz="1600" kern="1200" dirty="0" smtClean="0"/>
            <a:t> CT </a:t>
          </a:r>
          <a:r>
            <a:rPr lang="it-IT" sz="1600" kern="1200" dirty="0" err="1" smtClean="0"/>
            <a:t>scan</a:t>
          </a:r>
          <a:r>
            <a:rPr lang="it-IT" sz="1600" kern="1200" dirty="0" smtClean="0"/>
            <a:t> – </a:t>
          </a:r>
          <a:r>
            <a:rPr lang="it-IT" sz="1600" kern="1200" dirty="0" err="1" smtClean="0"/>
            <a:t>evaluation</a:t>
          </a:r>
          <a:r>
            <a:rPr lang="it-IT" sz="1600" kern="1200" dirty="0" smtClean="0"/>
            <a:t> of </a:t>
          </a:r>
          <a:r>
            <a:rPr lang="it-IT" sz="1600" kern="1200" dirty="0" err="1" smtClean="0"/>
            <a:t>visceral</a:t>
          </a:r>
          <a:r>
            <a:rPr lang="it-IT" sz="1600" kern="1200" dirty="0" smtClean="0"/>
            <a:t> </a:t>
          </a:r>
          <a:r>
            <a:rPr lang="it-IT" sz="1600" kern="1200" dirty="0" err="1" smtClean="0"/>
            <a:t>fat</a:t>
          </a:r>
          <a:r>
            <a:rPr lang="it-IT" sz="1600" kern="1200" dirty="0" smtClean="0"/>
            <a:t> (cm</a:t>
          </a:r>
          <a:r>
            <a:rPr lang="it-IT" sz="1600" kern="1200" baseline="30000" dirty="0" smtClean="0"/>
            <a:t>3</a:t>
          </a:r>
          <a:r>
            <a:rPr lang="it-IT" sz="1600" kern="1200" dirty="0" smtClean="0"/>
            <a:t>)</a:t>
          </a:r>
          <a:endParaRPr lang="it-IT" sz="1600" kern="1200" dirty="0"/>
        </a:p>
      </dsp:txBody>
      <dsp:txXfrm>
        <a:off x="0" y="261712"/>
        <a:ext cx="6541477" cy="1159200"/>
      </dsp:txXfrm>
    </dsp:sp>
    <dsp:sp modelId="{1346785A-A0B8-4DED-B3FD-8A17C41E6D09}">
      <dsp:nvSpPr>
        <dsp:cNvPr id="0" name=""/>
        <dsp:cNvSpPr/>
      </dsp:nvSpPr>
      <dsp:spPr>
        <a:xfrm>
          <a:off x="327073" y="25552"/>
          <a:ext cx="4579033" cy="472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3077" tIns="0" rIns="173077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METHOD</a:t>
          </a:r>
          <a:endParaRPr lang="it-IT" sz="1600" kern="1200" dirty="0"/>
        </a:p>
      </dsp:txBody>
      <dsp:txXfrm>
        <a:off x="350130" y="48609"/>
        <a:ext cx="4532919" cy="426206"/>
      </dsp:txXfrm>
    </dsp:sp>
    <dsp:sp modelId="{C5725F19-0632-4CB1-8868-816A996BC0EB}">
      <dsp:nvSpPr>
        <dsp:cNvPr id="0" name=""/>
        <dsp:cNvSpPr/>
      </dsp:nvSpPr>
      <dsp:spPr>
        <a:xfrm>
          <a:off x="0" y="1743472"/>
          <a:ext cx="6541477" cy="143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7691" tIns="333248" rIns="507691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 smtClean="0"/>
            <a:t>No strong </a:t>
          </a:r>
          <a:r>
            <a:rPr lang="it-IT" sz="1600" kern="1200" dirty="0" err="1" smtClean="0"/>
            <a:t>association</a:t>
          </a:r>
          <a:r>
            <a:rPr lang="it-IT" sz="1600" kern="1200" dirty="0" smtClean="0"/>
            <a:t> </a:t>
          </a:r>
          <a:r>
            <a:rPr lang="it-IT" sz="1600" kern="1200" dirty="0" err="1" smtClean="0"/>
            <a:t>between</a:t>
          </a:r>
          <a:r>
            <a:rPr lang="it-IT" sz="1600" kern="1200" dirty="0" smtClean="0"/>
            <a:t> </a:t>
          </a:r>
          <a:r>
            <a:rPr lang="it-IT" sz="1600" kern="1200" dirty="0" err="1" smtClean="0"/>
            <a:t>visceral</a:t>
          </a:r>
          <a:r>
            <a:rPr lang="it-IT" sz="1600" kern="1200" dirty="0" smtClean="0"/>
            <a:t> </a:t>
          </a:r>
          <a:r>
            <a:rPr lang="it-IT" sz="1600" kern="1200" dirty="0" err="1" smtClean="0"/>
            <a:t>fat</a:t>
          </a:r>
          <a:r>
            <a:rPr lang="it-IT" sz="1600" kern="1200" dirty="0" smtClean="0"/>
            <a:t> and BMI</a:t>
          </a:r>
          <a:endParaRPr lang="it-IT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 smtClean="0"/>
            <a:t>IH </a:t>
          </a:r>
          <a:r>
            <a:rPr lang="it-IT" sz="1600" kern="1200" dirty="0" err="1" smtClean="0"/>
            <a:t>incidence</a:t>
          </a:r>
          <a:r>
            <a:rPr lang="it-IT" sz="1600" kern="1200" dirty="0" smtClean="0"/>
            <a:t> </a:t>
          </a:r>
          <a:r>
            <a:rPr lang="it-IT" sz="1600" kern="1200" dirty="0" err="1" smtClean="0"/>
            <a:t>positively</a:t>
          </a:r>
          <a:r>
            <a:rPr lang="it-IT" sz="1600" kern="1200" dirty="0" smtClean="0"/>
            <a:t> </a:t>
          </a:r>
          <a:r>
            <a:rPr lang="it-IT" sz="1600" kern="1200" dirty="0" err="1" smtClean="0"/>
            <a:t>correlates</a:t>
          </a:r>
          <a:r>
            <a:rPr lang="it-IT" sz="1600" kern="1200" dirty="0" smtClean="0"/>
            <a:t> with </a:t>
          </a:r>
          <a:r>
            <a:rPr lang="it-IT" sz="1600" kern="1200" dirty="0" err="1" smtClean="0"/>
            <a:t>visceral</a:t>
          </a:r>
          <a:r>
            <a:rPr lang="it-IT" sz="1600" kern="1200" dirty="0" smtClean="0"/>
            <a:t> </a:t>
          </a:r>
          <a:r>
            <a:rPr lang="it-IT" sz="1600" kern="1200" dirty="0" err="1" smtClean="0"/>
            <a:t>fat</a:t>
          </a:r>
          <a:r>
            <a:rPr lang="it-IT" sz="1600" kern="1200" dirty="0" smtClean="0"/>
            <a:t> and </a:t>
          </a:r>
          <a:r>
            <a:rPr lang="it-IT" sz="1600" kern="1200" dirty="0" err="1" smtClean="0"/>
            <a:t>total</a:t>
          </a:r>
          <a:r>
            <a:rPr lang="it-IT" sz="1600" kern="1200" dirty="0" smtClean="0"/>
            <a:t> body </a:t>
          </a:r>
          <a:r>
            <a:rPr lang="it-IT" sz="1600" kern="1200" dirty="0" err="1" smtClean="0"/>
            <a:t>fat</a:t>
          </a:r>
          <a:endParaRPr lang="it-IT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 err="1" smtClean="0"/>
            <a:t>Visceral</a:t>
          </a:r>
          <a:r>
            <a:rPr lang="it-IT" sz="1600" kern="1200" dirty="0" smtClean="0"/>
            <a:t> </a:t>
          </a:r>
          <a:r>
            <a:rPr lang="it-IT" sz="1600" kern="1200" dirty="0" err="1" smtClean="0"/>
            <a:t>obesity</a:t>
          </a:r>
          <a:r>
            <a:rPr lang="it-IT" sz="1600" kern="1200" dirty="0" smtClean="0"/>
            <a:t> </a:t>
          </a:r>
          <a:r>
            <a:rPr lang="it-IT" sz="1600" kern="1200" dirty="0" err="1" smtClean="0"/>
            <a:t>increases</a:t>
          </a:r>
          <a:r>
            <a:rPr lang="it-IT" sz="1600" kern="1200" dirty="0" smtClean="0"/>
            <a:t> 4 </a:t>
          </a:r>
          <a:r>
            <a:rPr lang="it-IT" sz="1600" kern="1200" dirty="0" err="1" smtClean="0"/>
            <a:t>times</a:t>
          </a:r>
          <a:r>
            <a:rPr lang="it-IT" sz="1600" kern="1200" dirty="0" smtClean="0"/>
            <a:t> the </a:t>
          </a:r>
          <a:r>
            <a:rPr lang="it-IT" sz="1600" kern="1200" dirty="0" err="1" smtClean="0"/>
            <a:t>risk</a:t>
          </a:r>
          <a:r>
            <a:rPr lang="it-IT" sz="1600" kern="1200" dirty="0" smtClean="0"/>
            <a:t> of  SSI and IH</a:t>
          </a:r>
          <a:endParaRPr lang="it-IT" sz="1600" kern="1200" dirty="0"/>
        </a:p>
      </dsp:txBody>
      <dsp:txXfrm>
        <a:off x="0" y="1743472"/>
        <a:ext cx="6541477" cy="1436400"/>
      </dsp:txXfrm>
    </dsp:sp>
    <dsp:sp modelId="{6E2250EA-32F4-46C7-8674-15207F0C8D43}">
      <dsp:nvSpPr>
        <dsp:cNvPr id="0" name=""/>
        <dsp:cNvSpPr/>
      </dsp:nvSpPr>
      <dsp:spPr>
        <a:xfrm>
          <a:off x="327073" y="1507312"/>
          <a:ext cx="4579033" cy="472320"/>
        </a:xfrm>
        <a:prstGeom prst="round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3077" tIns="0" rIns="173077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smtClean="0"/>
            <a:t>OUTCOMES</a:t>
          </a:r>
          <a:endParaRPr lang="it-IT" sz="1600" kern="1200"/>
        </a:p>
      </dsp:txBody>
      <dsp:txXfrm>
        <a:off x="350130" y="1530369"/>
        <a:ext cx="4532919" cy="42620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7085D9-6354-412A-8431-A0CA98C2C6F7}">
      <dsp:nvSpPr>
        <dsp:cNvPr id="0" name=""/>
        <dsp:cNvSpPr/>
      </dsp:nvSpPr>
      <dsp:spPr>
        <a:xfrm>
          <a:off x="0" y="86553"/>
          <a:ext cx="1245170" cy="6236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kern="1200" dirty="0" smtClean="0"/>
            <a:t>control</a:t>
          </a:r>
          <a:endParaRPr lang="it-IT" sz="2600" kern="1200" dirty="0"/>
        </a:p>
      </dsp:txBody>
      <dsp:txXfrm>
        <a:off x="30442" y="116995"/>
        <a:ext cx="1184286" cy="56272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46B660-0240-495E-9DFF-4D190CC8848E}">
      <dsp:nvSpPr>
        <dsp:cNvPr id="0" name=""/>
        <dsp:cNvSpPr/>
      </dsp:nvSpPr>
      <dsp:spPr>
        <a:xfrm>
          <a:off x="0" y="76924"/>
          <a:ext cx="5201784" cy="35977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Sample size</a:t>
          </a:r>
          <a:endParaRPr lang="it-IT" sz="1500" kern="1200" dirty="0"/>
        </a:p>
      </dsp:txBody>
      <dsp:txXfrm>
        <a:off x="17563" y="94487"/>
        <a:ext cx="5166658" cy="324648"/>
      </dsp:txXfrm>
    </dsp:sp>
    <dsp:sp modelId="{3B1F7015-A273-4AC3-AC6C-6AE20F236325}">
      <dsp:nvSpPr>
        <dsp:cNvPr id="0" name=""/>
        <dsp:cNvSpPr/>
      </dsp:nvSpPr>
      <dsp:spPr>
        <a:xfrm>
          <a:off x="0" y="436699"/>
          <a:ext cx="5201784" cy="24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57" tIns="19050" rIns="106680" bIns="1905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smtClean="0"/>
            <a:t>255 consecutive patients undergoing LAP SG</a:t>
          </a:r>
          <a:endParaRPr lang="it-IT" sz="1200" kern="1200" dirty="0"/>
        </a:p>
      </dsp:txBody>
      <dsp:txXfrm>
        <a:off x="0" y="436699"/>
        <a:ext cx="5201784" cy="248400"/>
      </dsp:txXfrm>
    </dsp:sp>
    <dsp:sp modelId="{5A13842E-A346-4152-9FAE-D136B8EB4A21}">
      <dsp:nvSpPr>
        <dsp:cNvPr id="0" name=""/>
        <dsp:cNvSpPr/>
      </dsp:nvSpPr>
      <dsp:spPr>
        <a:xfrm>
          <a:off x="0" y="685099"/>
          <a:ext cx="5201784" cy="35977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Inclusion criteria</a:t>
          </a:r>
          <a:endParaRPr lang="it-IT" sz="1500" kern="1200" dirty="0"/>
        </a:p>
      </dsp:txBody>
      <dsp:txXfrm>
        <a:off x="17563" y="702662"/>
        <a:ext cx="5166658" cy="324648"/>
      </dsp:txXfrm>
    </dsp:sp>
    <dsp:sp modelId="{62479369-99C6-47BC-A354-C0AA238D6A56}">
      <dsp:nvSpPr>
        <dsp:cNvPr id="0" name=""/>
        <dsp:cNvSpPr/>
      </dsp:nvSpPr>
      <dsp:spPr>
        <a:xfrm>
          <a:off x="0" y="1044874"/>
          <a:ext cx="5201784" cy="24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57" tIns="19050" rIns="106680" bIns="1905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smtClean="0"/>
            <a:t>BMI </a:t>
          </a:r>
          <a:r>
            <a:rPr lang="en-US" sz="1200" kern="1200" dirty="0" smtClean="0"/>
            <a:t>&gt;45 kg/m2</a:t>
          </a:r>
          <a:endParaRPr lang="it-IT" sz="1200" kern="1200" dirty="0"/>
        </a:p>
      </dsp:txBody>
      <dsp:txXfrm>
        <a:off x="0" y="1044874"/>
        <a:ext cx="5201784" cy="248400"/>
      </dsp:txXfrm>
    </dsp:sp>
    <dsp:sp modelId="{711D5A90-94F9-43AC-AC77-EC4A824C9FD8}">
      <dsp:nvSpPr>
        <dsp:cNvPr id="0" name=""/>
        <dsp:cNvSpPr/>
      </dsp:nvSpPr>
      <dsp:spPr>
        <a:xfrm>
          <a:off x="0" y="1293274"/>
          <a:ext cx="5201784" cy="35977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3 groups of closure</a:t>
          </a:r>
          <a:endParaRPr lang="it-IT" sz="1500" kern="1200"/>
        </a:p>
      </dsp:txBody>
      <dsp:txXfrm>
        <a:off x="17563" y="1310837"/>
        <a:ext cx="5166658" cy="324648"/>
      </dsp:txXfrm>
    </dsp:sp>
    <dsp:sp modelId="{FA6E9452-2D35-40F9-9181-B3C09627CC85}">
      <dsp:nvSpPr>
        <dsp:cNvPr id="0" name=""/>
        <dsp:cNvSpPr/>
      </dsp:nvSpPr>
      <dsp:spPr>
        <a:xfrm>
          <a:off x="0" y="1653049"/>
          <a:ext cx="5201784" cy="621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57" tIns="19050" rIns="106680" bIns="1905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dirty="0" smtClean="0"/>
            <a:t>suture without mesh </a:t>
          </a:r>
          <a:endParaRPr lang="it-IT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dirty="0" smtClean="0"/>
            <a:t>suture with permanent mesh placement </a:t>
          </a:r>
          <a:endParaRPr lang="it-IT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dirty="0" smtClean="0"/>
            <a:t>suture with absorbable mesh placement</a:t>
          </a:r>
          <a:endParaRPr lang="it-IT" sz="1200" kern="1200" dirty="0"/>
        </a:p>
      </dsp:txBody>
      <dsp:txXfrm>
        <a:off x="0" y="1653049"/>
        <a:ext cx="5201784" cy="621000"/>
      </dsp:txXfrm>
    </dsp:sp>
    <dsp:sp modelId="{3D4E632C-64CA-4322-80A0-9697BD124B91}">
      <dsp:nvSpPr>
        <dsp:cNvPr id="0" name=""/>
        <dsp:cNvSpPr/>
      </dsp:nvSpPr>
      <dsp:spPr>
        <a:xfrm>
          <a:off x="0" y="2274049"/>
          <a:ext cx="5201784" cy="35977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Primary </a:t>
          </a:r>
          <a:r>
            <a:rPr lang="it-IT" sz="1500" kern="1200" dirty="0" err="1" smtClean="0"/>
            <a:t>outcome</a:t>
          </a:r>
          <a:endParaRPr lang="it-IT" sz="1500" kern="1200" dirty="0"/>
        </a:p>
      </dsp:txBody>
      <dsp:txXfrm>
        <a:off x="17563" y="2291612"/>
        <a:ext cx="5166658" cy="324648"/>
      </dsp:txXfrm>
    </dsp:sp>
    <dsp:sp modelId="{960B2B43-E0EC-4B35-886C-95673980386D}">
      <dsp:nvSpPr>
        <dsp:cNvPr id="0" name=""/>
        <dsp:cNvSpPr/>
      </dsp:nvSpPr>
      <dsp:spPr>
        <a:xfrm>
          <a:off x="0" y="2633825"/>
          <a:ext cx="5201784" cy="24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57" tIns="19050" rIns="106680" bIns="1905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1200" kern="1200" dirty="0" err="1" smtClean="0"/>
            <a:t>Radiological</a:t>
          </a:r>
          <a:r>
            <a:rPr lang="it-IT" sz="1200" kern="1200" dirty="0" smtClean="0"/>
            <a:t> IH rate 1year </a:t>
          </a:r>
          <a:r>
            <a:rPr lang="it-IT" sz="1200" kern="1200" dirty="0" err="1" smtClean="0"/>
            <a:t>postoperatively</a:t>
          </a:r>
          <a:r>
            <a:rPr lang="it-IT" sz="1200" kern="1200" dirty="0" smtClean="0"/>
            <a:t> </a:t>
          </a:r>
          <a:endParaRPr lang="it-IT" sz="1200" kern="1200" dirty="0"/>
        </a:p>
      </dsp:txBody>
      <dsp:txXfrm>
        <a:off x="0" y="2633825"/>
        <a:ext cx="5201784" cy="24840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4FF5CD-5807-4ECC-9C61-C5537A7E5581}">
      <dsp:nvSpPr>
        <dsp:cNvPr id="0" name=""/>
        <dsp:cNvSpPr/>
      </dsp:nvSpPr>
      <dsp:spPr>
        <a:xfrm>
          <a:off x="0" y="3033"/>
          <a:ext cx="4474827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smtClean="0"/>
            <a:t>IH rates</a:t>
          </a:r>
          <a:endParaRPr lang="it-IT" sz="1700" kern="1200"/>
        </a:p>
      </dsp:txBody>
      <dsp:txXfrm>
        <a:off x="0" y="3033"/>
        <a:ext cx="4474827" cy="489600"/>
      </dsp:txXfrm>
    </dsp:sp>
    <dsp:sp modelId="{C7F247D0-F3B1-4B18-92EA-635CCD13FEF8}">
      <dsp:nvSpPr>
        <dsp:cNvPr id="0" name=""/>
        <dsp:cNvSpPr/>
      </dsp:nvSpPr>
      <dsp:spPr>
        <a:xfrm>
          <a:off x="0" y="492633"/>
          <a:ext cx="4474827" cy="10266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700" kern="1200" dirty="0" smtClean="0"/>
            <a:t>Suture				20%</a:t>
          </a:r>
          <a:endParaRPr lang="it-IT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700" kern="1200" dirty="0" err="1" smtClean="0"/>
            <a:t>Reabsorbable</a:t>
          </a:r>
          <a:r>
            <a:rPr lang="it-IT" sz="1700" kern="1200" dirty="0" smtClean="0"/>
            <a:t> </a:t>
          </a:r>
          <a:r>
            <a:rPr lang="it-IT" sz="1700" kern="1200" dirty="0" err="1" smtClean="0"/>
            <a:t>mesh</a:t>
          </a:r>
          <a:r>
            <a:rPr lang="it-IT" sz="1700" kern="1200" dirty="0" smtClean="0"/>
            <a:t>		7.1%</a:t>
          </a:r>
          <a:endParaRPr lang="it-IT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700" kern="1200" dirty="0" err="1" smtClean="0"/>
            <a:t>Permanent</a:t>
          </a:r>
          <a:r>
            <a:rPr lang="it-IT" sz="1700" kern="1200" dirty="0" smtClean="0"/>
            <a:t> </a:t>
          </a:r>
          <a:r>
            <a:rPr lang="it-IT" sz="1700" kern="1200" dirty="0" err="1" smtClean="0"/>
            <a:t>mesh</a:t>
          </a:r>
          <a:r>
            <a:rPr lang="it-IT" sz="1700" kern="1200" dirty="0" smtClean="0"/>
            <a:t> 		5.1%</a:t>
          </a:r>
          <a:endParaRPr lang="it-IT" sz="1700" kern="1200" dirty="0"/>
        </a:p>
      </dsp:txBody>
      <dsp:txXfrm>
        <a:off x="0" y="492633"/>
        <a:ext cx="4474827" cy="102663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C8B805-FFB1-45E0-A97A-53767DBC0448}">
      <dsp:nvSpPr>
        <dsp:cNvPr id="0" name=""/>
        <dsp:cNvSpPr/>
      </dsp:nvSpPr>
      <dsp:spPr>
        <a:xfrm rot="5400000">
          <a:off x="2071799" y="-750279"/>
          <a:ext cx="576504" cy="2221224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 err="1" smtClean="0"/>
            <a:t>Surgical</a:t>
          </a:r>
          <a:r>
            <a:rPr lang="it-IT" sz="1600" kern="1200" dirty="0" smtClean="0"/>
            <a:t> site </a:t>
          </a:r>
          <a:r>
            <a:rPr lang="it-IT" sz="1600" kern="1200" dirty="0" err="1" smtClean="0"/>
            <a:t>infections</a:t>
          </a:r>
          <a:endParaRPr lang="it-IT" sz="1600" kern="1200" dirty="0"/>
        </a:p>
      </dsp:txBody>
      <dsp:txXfrm rot="-5400000">
        <a:off x="1249440" y="100223"/>
        <a:ext cx="2193081" cy="520218"/>
      </dsp:txXfrm>
    </dsp:sp>
    <dsp:sp modelId="{207C135F-8540-4626-81F0-C6F8A41F16B8}">
      <dsp:nvSpPr>
        <dsp:cNvPr id="0" name=""/>
        <dsp:cNvSpPr/>
      </dsp:nvSpPr>
      <dsp:spPr>
        <a:xfrm>
          <a:off x="0" y="18"/>
          <a:ext cx="1249439" cy="72063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smtClean="0"/>
            <a:t>LOWER </a:t>
          </a:r>
          <a:endParaRPr lang="it-IT" sz="2300" kern="1200"/>
        </a:p>
      </dsp:txBody>
      <dsp:txXfrm>
        <a:off x="35178" y="35196"/>
        <a:ext cx="1179083" cy="650274"/>
      </dsp:txXfrm>
    </dsp:sp>
    <dsp:sp modelId="{8D5F17C1-BDCC-4ADF-82FD-C482147A150B}">
      <dsp:nvSpPr>
        <dsp:cNvPr id="0" name=""/>
        <dsp:cNvSpPr/>
      </dsp:nvSpPr>
      <dsp:spPr>
        <a:xfrm rot="5400000">
          <a:off x="2071799" y="6382"/>
          <a:ext cx="576504" cy="2221224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smtClean="0"/>
            <a:t>blistering</a:t>
          </a:r>
          <a:endParaRPr lang="it-IT" sz="1600" kern="1200"/>
        </a:p>
      </dsp:txBody>
      <dsp:txXfrm rot="-5400000">
        <a:off x="1249440" y="856885"/>
        <a:ext cx="2193081" cy="520218"/>
      </dsp:txXfrm>
    </dsp:sp>
    <dsp:sp modelId="{77C59AED-D89E-4B67-898A-7EC3E244D1F0}">
      <dsp:nvSpPr>
        <dsp:cNvPr id="0" name=""/>
        <dsp:cNvSpPr/>
      </dsp:nvSpPr>
      <dsp:spPr>
        <a:xfrm>
          <a:off x="0" y="756679"/>
          <a:ext cx="1249439" cy="72063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 smtClean="0"/>
            <a:t>HIGHER</a:t>
          </a:r>
          <a:endParaRPr lang="it-IT" sz="2300" kern="1200" dirty="0"/>
        </a:p>
      </dsp:txBody>
      <dsp:txXfrm>
        <a:off x="35178" y="791857"/>
        <a:ext cx="1179083" cy="650274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F2AF4E-F4EE-4D6C-B45B-24B1E9257958}">
      <dsp:nvSpPr>
        <dsp:cNvPr id="0" name=""/>
        <dsp:cNvSpPr/>
      </dsp:nvSpPr>
      <dsp:spPr>
        <a:xfrm>
          <a:off x="0" y="19678"/>
          <a:ext cx="3957320" cy="79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err="1" smtClean="0"/>
            <a:t>Adding</a:t>
          </a:r>
          <a:r>
            <a:rPr lang="it-IT" sz="2000" kern="1200" dirty="0" smtClean="0"/>
            <a:t> ESTOIH trial the </a:t>
          </a:r>
          <a:r>
            <a:rPr lang="it-IT" sz="2000" kern="1200" dirty="0" err="1" smtClean="0"/>
            <a:t>results</a:t>
          </a:r>
          <a:r>
            <a:rPr lang="it-IT" sz="2000" kern="1200" dirty="0" smtClean="0"/>
            <a:t> in Meta </a:t>
          </a:r>
          <a:r>
            <a:rPr lang="it-IT" sz="2000" kern="1200" dirty="0" err="1" smtClean="0"/>
            <a:t>analisis</a:t>
          </a:r>
          <a:r>
            <a:rPr lang="it-IT" sz="2000" kern="1200" dirty="0" smtClean="0"/>
            <a:t> do </a:t>
          </a:r>
          <a:r>
            <a:rPr lang="it-IT" sz="2000" kern="1200" dirty="0" err="1" smtClean="0"/>
            <a:t>not</a:t>
          </a:r>
          <a:r>
            <a:rPr lang="it-IT" sz="2000" kern="1200" dirty="0" smtClean="0"/>
            <a:t> </a:t>
          </a:r>
          <a:r>
            <a:rPr lang="it-IT" sz="2000" kern="1200" dirty="0" err="1" smtClean="0"/>
            <a:t>change</a:t>
          </a:r>
          <a:endParaRPr lang="it-IT" sz="2000" kern="1200" dirty="0"/>
        </a:p>
      </dsp:txBody>
      <dsp:txXfrm>
        <a:off x="38838" y="58516"/>
        <a:ext cx="3879644" cy="717924"/>
      </dsp:txXfrm>
    </dsp:sp>
    <dsp:sp modelId="{90C49CFA-6DE4-47AA-8AE1-07993578E04C}">
      <dsp:nvSpPr>
        <dsp:cNvPr id="0" name=""/>
        <dsp:cNvSpPr/>
      </dsp:nvSpPr>
      <dsp:spPr>
        <a:xfrm>
          <a:off x="0" y="872878"/>
          <a:ext cx="3957320" cy="79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the </a:t>
          </a:r>
          <a:r>
            <a:rPr lang="it-IT" sz="2000" kern="1200" dirty="0" err="1" smtClean="0"/>
            <a:t>technique</a:t>
          </a:r>
          <a:r>
            <a:rPr lang="it-IT" sz="2000" kern="1200" dirty="0" smtClean="0"/>
            <a:t> can be </a:t>
          </a:r>
          <a:r>
            <a:rPr lang="it-IT" sz="2000" kern="1200" dirty="0" err="1" smtClean="0"/>
            <a:t>still</a:t>
          </a:r>
          <a:r>
            <a:rPr lang="it-IT" sz="2000" kern="1200" dirty="0" smtClean="0"/>
            <a:t> </a:t>
          </a:r>
          <a:r>
            <a:rPr lang="it-IT" sz="2000" kern="1200" dirty="0" err="1" smtClean="0"/>
            <a:t>recommeded</a:t>
          </a:r>
          <a:endParaRPr lang="it-IT" sz="2000" kern="1200" dirty="0"/>
        </a:p>
      </dsp:txBody>
      <dsp:txXfrm>
        <a:off x="38838" y="911716"/>
        <a:ext cx="3879644" cy="717924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EABA0-BEA1-4714-A383-678FF6EEBDD5}">
      <dsp:nvSpPr>
        <dsp:cNvPr id="0" name=""/>
        <dsp:cNvSpPr/>
      </dsp:nvSpPr>
      <dsp:spPr>
        <a:xfrm>
          <a:off x="0" y="209043"/>
          <a:ext cx="7880381" cy="4077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smtClean="0"/>
            <a:t>No study comparing small bites vs large bites directly in obese population</a:t>
          </a:r>
          <a:endParaRPr lang="it-IT" sz="1700" kern="1200"/>
        </a:p>
      </dsp:txBody>
      <dsp:txXfrm>
        <a:off x="19904" y="228947"/>
        <a:ext cx="7840573" cy="367937"/>
      </dsp:txXfrm>
    </dsp:sp>
    <dsp:sp modelId="{BBB5492A-64DC-498F-9C26-471ED8AE152F}">
      <dsp:nvSpPr>
        <dsp:cNvPr id="0" name=""/>
        <dsp:cNvSpPr/>
      </dsp:nvSpPr>
      <dsp:spPr>
        <a:xfrm>
          <a:off x="0" y="665748"/>
          <a:ext cx="7880381" cy="4077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smtClean="0"/>
            <a:t>Obese patients in major trial are mixed, no definitive recommendation can be done</a:t>
          </a:r>
          <a:endParaRPr lang="it-IT" sz="1700" kern="1200"/>
        </a:p>
      </dsp:txBody>
      <dsp:txXfrm>
        <a:off x="19904" y="685652"/>
        <a:ext cx="7840573" cy="367937"/>
      </dsp:txXfrm>
    </dsp:sp>
    <dsp:sp modelId="{4B42A3F4-1B95-4FBA-9DC1-CAC419750894}">
      <dsp:nvSpPr>
        <dsp:cNvPr id="0" name=""/>
        <dsp:cNvSpPr/>
      </dsp:nvSpPr>
      <dsp:spPr>
        <a:xfrm>
          <a:off x="0" y="1122454"/>
          <a:ext cx="7880381" cy="4077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smtClean="0"/>
            <a:t>obese patients are a high risk category, probably small bites could be suboptimal</a:t>
          </a:r>
          <a:endParaRPr lang="it-IT" sz="1700" kern="1200"/>
        </a:p>
      </dsp:txBody>
      <dsp:txXfrm>
        <a:off x="19904" y="1142358"/>
        <a:ext cx="7840573" cy="367937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80A062-51E6-46FB-B0D7-99D8DADB329E}">
      <dsp:nvSpPr>
        <dsp:cNvPr id="0" name=""/>
        <dsp:cNvSpPr/>
      </dsp:nvSpPr>
      <dsp:spPr>
        <a:xfrm>
          <a:off x="0" y="4778"/>
          <a:ext cx="2219418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/>
            <a:t>Incisional hernia</a:t>
          </a:r>
        </a:p>
      </dsp:txBody>
      <dsp:txXfrm>
        <a:off x="17563" y="22341"/>
        <a:ext cx="2184292" cy="324648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BC4E93-8ACD-4631-9E4A-4043F30A73EE}">
      <dsp:nvSpPr>
        <dsp:cNvPr id="0" name=""/>
        <dsp:cNvSpPr/>
      </dsp:nvSpPr>
      <dsp:spPr>
        <a:xfrm>
          <a:off x="0" y="4778"/>
          <a:ext cx="1154097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err="1"/>
            <a:t>seroma</a:t>
          </a:r>
          <a:endParaRPr lang="it-IT" sz="1500" kern="1200" dirty="0"/>
        </a:p>
      </dsp:txBody>
      <dsp:txXfrm>
        <a:off x="17563" y="22341"/>
        <a:ext cx="1118971" cy="324648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F5025B-7AEA-4D9F-8EF1-DAA9C4690732}">
      <dsp:nvSpPr>
        <dsp:cNvPr id="0" name=""/>
        <dsp:cNvSpPr/>
      </dsp:nvSpPr>
      <dsp:spPr>
        <a:xfrm>
          <a:off x="0" y="119292"/>
          <a:ext cx="2148396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err="1"/>
            <a:t>Surgical</a:t>
          </a:r>
          <a:r>
            <a:rPr lang="it-IT" sz="1700" kern="1200" dirty="0"/>
            <a:t> Site </a:t>
          </a:r>
          <a:r>
            <a:rPr lang="it-IT" sz="1700" kern="1200" dirty="0" err="1"/>
            <a:t>Infection</a:t>
          </a:r>
          <a:endParaRPr lang="it-IT" sz="1700" kern="1200" dirty="0"/>
        </a:p>
      </dsp:txBody>
      <dsp:txXfrm>
        <a:off x="19904" y="139196"/>
        <a:ext cx="2108588" cy="367937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919EFB-9CC4-42E7-A299-9E4B6EC03716}">
      <dsp:nvSpPr>
        <dsp:cNvPr id="0" name=""/>
        <dsp:cNvSpPr/>
      </dsp:nvSpPr>
      <dsp:spPr>
        <a:xfrm>
          <a:off x="0" y="68781"/>
          <a:ext cx="3202697" cy="5276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smtClean="0"/>
            <a:t>Small bites</a:t>
          </a:r>
          <a:endParaRPr lang="it-IT" sz="2200" kern="1200"/>
        </a:p>
      </dsp:txBody>
      <dsp:txXfrm>
        <a:off x="25759" y="94540"/>
        <a:ext cx="3151179" cy="476152"/>
      </dsp:txXfrm>
    </dsp:sp>
    <dsp:sp modelId="{0BC18224-8E95-40CA-AC39-D7D00BED5C3E}">
      <dsp:nvSpPr>
        <dsp:cNvPr id="0" name=""/>
        <dsp:cNvSpPr/>
      </dsp:nvSpPr>
      <dsp:spPr>
        <a:xfrm>
          <a:off x="0" y="596451"/>
          <a:ext cx="3202697" cy="535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86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1700" kern="1200" smtClean="0"/>
            <a:t>Effective in reducing incisional hernia rate in low risk patients</a:t>
          </a:r>
          <a:endParaRPr lang="it-IT" sz="1700" kern="1200"/>
        </a:p>
      </dsp:txBody>
      <dsp:txXfrm>
        <a:off x="0" y="596451"/>
        <a:ext cx="3202697" cy="5350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D3E60D-41B9-41BE-B3EE-E6608095CE22}">
      <dsp:nvSpPr>
        <dsp:cNvPr id="0" name=""/>
        <dsp:cNvSpPr/>
      </dsp:nvSpPr>
      <dsp:spPr>
        <a:xfrm>
          <a:off x="0" y="247237"/>
          <a:ext cx="1063556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165701-EE58-4B03-ABEB-EA8E5B83CCA3}">
      <dsp:nvSpPr>
        <dsp:cNvPr id="0" name=""/>
        <dsp:cNvSpPr/>
      </dsp:nvSpPr>
      <dsp:spPr>
        <a:xfrm>
          <a:off x="531778" y="25837"/>
          <a:ext cx="7444894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1399" tIns="0" rIns="281399" bIns="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IH are the result of inadequate early healing of the myofascial abdominal wall </a:t>
          </a:r>
          <a:endParaRPr lang="it-IT" sz="1500" kern="1200"/>
        </a:p>
      </dsp:txBody>
      <dsp:txXfrm>
        <a:off x="553394" y="47453"/>
        <a:ext cx="7401662" cy="399568"/>
      </dsp:txXfrm>
    </dsp:sp>
    <dsp:sp modelId="{6BEDA9D0-92FB-4C00-9F70-9F0C896C027E}">
      <dsp:nvSpPr>
        <dsp:cNvPr id="0" name=""/>
        <dsp:cNvSpPr/>
      </dsp:nvSpPr>
      <dsp:spPr>
        <a:xfrm>
          <a:off x="0" y="927637"/>
          <a:ext cx="10635564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438" tIns="312420" rIns="825438" bIns="10668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i="1" kern="1200" smtClean="0"/>
            <a:t>co-morbidities, genetics, anatomy, health-related behaviours, immunosuppressive medication, surgical technique, soft tissue healing, and SSI</a:t>
          </a:r>
          <a:r>
            <a:rPr lang="en-US" sz="1500" kern="1200" smtClean="0"/>
            <a:t>. </a:t>
          </a:r>
          <a:endParaRPr lang="it-IT" sz="1500" kern="1200"/>
        </a:p>
      </dsp:txBody>
      <dsp:txXfrm>
        <a:off x="0" y="927637"/>
        <a:ext cx="10635564" cy="850500"/>
      </dsp:txXfrm>
    </dsp:sp>
    <dsp:sp modelId="{0899F89F-39CE-40E7-9406-DBE74AA95814}">
      <dsp:nvSpPr>
        <dsp:cNvPr id="0" name=""/>
        <dsp:cNvSpPr/>
      </dsp:nvSpPr>
      <dsp:spPr>
        <a:xfrm>
          <a:off x="531778" y="706237"/>
          <a:ext cx="7444894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1399" tIns="0" rIns="281399" bIns="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IH are influenced by a combination of factors:</a:t>
          </a:r>
          <a:endParaRPr lang="it-IT" sz="1500" kern="1200"/>
        </a:p>
      </dsp:txBody>
      <dsp:txXfrm>
        <a:off x="553394" y="727853"/>
        <a:ext cx="7401662" cy="399568"/>
      </dsp:txXfrm>
    </dsp:sp>
    <dsp:sp modelId="{69337FAE-252A-4E22-B25F-4353AB8ADF51}">
      <dsp:nvSpPr>
        <dsp:cNvPr id="0" name=""/>
        <dsp:cNvSpPr/>
      </dsp:nvSpPr>
      <dsp:spPr>
        <a:xfrm>
          <a:off x="0" y="2080537"/>
          <a:ext cx="1063556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76F9D5-E36B-47E7-B546-88254CE1E6FA}">
      <dsp:nvSpPr>
        <dsp:cNvPr id="0" name=""/>
        <dsp:cNvSpPr/>
      </dsp:nvSpPr>
      <dsp:spPr>
        <a:xfrm>
          <a:off x="531778" y="1859137"/>
          <a:ext cx="7444894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1399" tIns="0" rIns="281399" bIns="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risk varies significantly across procedures and specialties</a:t>
          </a:r>
          <a:endParaRPr lang="it-IT" sz="1500" kern="1200"/>
        </a:p>
      </dsp:txBody>
      <dsp:txXfrm>
        <a:off x="553394" y="1880753"/>
        <a:ext cx="7401662" cy="399568"/>
      </dsp:txXfrm>
    </dsp:sp>
    <dsp:sp modelId="{676A098D-DCB6-47E0-A6AA-15FE3114E936}">
      <dsp:nvSpPr>
        <dsp:cNvPr id="0" name=""/>
        <dsp:cNvSpPr/>
      </dsp:nvSpPr>
      <dsp:spPr>
        <a:xfrm>
          <a:off x="0" y="2760937"/>
          <a:ext cx="10635564" cy="189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438" tIns="312420" rIns="825438" bIns="10668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SSI 			OR 8.55 	(95%CI 1.54 - 47.5), </a:t>
          </a:r>
          <a:endParaRPr lang="it-IT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diabetes 		OR 6.68 	(95%CI 2.02 - 22.0)</a:t>
          </a:r>
          <a:endParaRPr lang="it-IT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smoking 		OR 3.93 	(95%CI 1.82 - 8.49)</a:t>
          </a:r>
          <a:endParaRPr lang="it-IT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COPD 			HR 2.35 	(95%CI 1.44 - 3.83), </a:t>
          </a:r>
          <a:endParaRPr lang="it-IT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obesity 		HR 1.74 	(95%CI 1.04 - 2.91)</a:t>
          </a:r>
          <a:endParaRPr lang="it-IT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immunosuppression 	OR 2.5	(95%CI 1.5 - 4.2)</a:t>
          </a:r>
          <a:endParaRPr lang="it-IT" sz="1500" kern="1200" dirty="0"/>
        </a:p>
      </dsp:txBody>
      <dsp:txXfrm>
        <a:off x="0" y="2760937"/>
        <a:ext cx="10635564" cy="1890000"/>
      </dsp:txXfrm>
    </dsp:sp>
    <dsp:sp modelId="{F68C5CF7-4328-4DCB-BE53-DA9BB416214E}">
      <dsp:nvSpPr>
        <dsp:cNvPr id="0" name=""/>
        <dsp:cNvSpPr/>
      </dsp:nvSpPr>
      <dsp:spPr>
        <a:xfrm>
          <a:off x="531778" y="2539537"/>
          <a:ext cx="7444894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1399" tIns="0" rIns="281399" bIns="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risk factors for IH impairing wound healing:</a:t>
          </a:r>
          <a:endParaRPr lang="it-IT" sz="1500" kern="1200"/>
        </a:p>
      </dsp:txBody>
      <dsp:txXfrm>
        <a:off x="553394" y="2561153"/>
        <a:ext cx="7401662" cy="399568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49EEE5-DC60-401F-B04C-9C2A6424B255}">
      <dsp:nvSpPr>
        <dsp:cNvPr id="0" name=""/>
        <dsp:cNvSpPr/>
      </dsp:nvSpPr>
      <dsp:spPr>
        <a:xfrm>
          <a:off x="0" y="106739"/>
          <a:ext cx="3202697" cy="4797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smtClean="0"/>
            <a:t>Primary mesh augmentation</a:t>
          </a:r>
          <a:endParaRPr lang="it-IT" sz="2000" kern="1200"/>
        </a:p>
      </dsp:txBody>
      <dsp:txXfrm>
        <a:off x="23417" y="130156"/>
        <a:ext cx="3155863" cy="432866"/>
      </dsp:txXfrm>
    </dsp:sp>
    <dsp:sp modelId="{872C43EF-535E-43BD-A83F-77084884EA05}">
      <dsp:nvSpPr>
        <dsp:cNvPr id="0" name=""/>
        <dsp:cNvSpPr/>
      </dsp:nvSpPr>
      <dsp:spPr>
        <a:xfrm>
          <a:off x="0" y="586439"/>
          <a:ext cx="3202697" cy="507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86" tIns="25400" rIns="142240" bIns="2540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1600" kern="1200" smtClean="0"/>
            <a:t>Effective in reducing incisional hernia rate in higher risk patients</a:t>
          </a:r>
          <a:endParaRPr lang="it-IT" sz="1600" kern="1200"/>
        </a:p>
      </dsp:txBody>
      <dsp:txXfrm>
        <a:off x="0" y="586439"/>
        <a:ext cx="3202697" cy="507150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D880D4-6B3F-4D15-A195-D1F2A839591F}">
      <dsp:nvSpPr>
        <dsp:cNvPr id="0" name=""/>
        <dsp:cNvSpPr/>
      </dsp:nvSpPr>
      <dsp:spPr>
        <a:xfrm>
          <a:off x="0" y="107627"/>
          <a:ext cx="4526052" cy="7435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1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 the obese </a:t>
          </a:r>
          <a:r>
            <a:rPr lang="it-IT" sz="3100" b="1" kern="12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population</a:t>
          </a:r>
          <a:r>
            <a:rPr lang="it-IT" sz="31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</a:t>
          </a:r>
          <a:endParaRPr lang="it-IT" sz="31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296" y="143923"/>
        <a:ext cx="4453460" cy="670943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D2FBFF-6E6B-4C57-A5C7-09AE322A12F9}">
      <dsp:nvSpPr>
        <dsp:cNvPr id="0" name=""/>
        <dsp:cNvSpPr/>
      </dsp:nvSpPr>
      <dsp:spPr>
        <a:xfrm>
          <a:off x="0" y="36532"/>
          <a:ext cx="3698288" cy="6762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err="1"/>
            <a:t>Effectiveness</a:t>
          </a:r>
          <a:r>
            <a:rPr lang="it-IT" sz="1700" kern="1200" dirty="0"/>
            <a:t> of </a:t>
          </a:r>
          <a:r>
            <a:rPr lang="it-IT" sz="1700" kern="1200" dirty="0" err="1"/>
            <a:t>Profilactic</a:t>
          </a:r>
          <a:r>
            <a:rPr lang="it-IT" sz="1700" kern="1200" dirty="0"/>
            <a:t> Mesh </a:t>
          </a:r>
          <a:r>
            <a:rPr lang="it-IT" sz="1700" kern="1200" dirty="0" err="1"/>
            <a:t>implantation</a:t>
          </a:r>
          <a:endParaRPr lang="it-IT" sz="1700" kern="1200" dirty="0"/>
        </a:p>
      </dsp:txBody>
      <dsp:txXfrm>
        <a:off x="33012" y="69544"/>
        <a:ext cx="3632264" cy="610236"/>
      </dsp:txXfrm>
    </dsp:sp>
    <dsp:sp modelId="{3CCAB716-0AFE-4E37-9116-A5DF37BEB0F6}">
      <dsp:nvSpPr>
        <dsp:cNvPr id="0" name=""/>
        <dsp:cNvSpPr/>
      </dsp:nvSpPr>
      <dsp:spPr>
        <a:xfrm>
          <a:off x="0" y="761752"/>
          <a:ext cx="3698288" cy="676260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/>
            <a:t>Safety of </a:t>
          </a:r>
          <a:r>
            <a:rPr lang="it-IT" sz="1700" kern="1200" dirty="0" err="1"/>
            <a:t>Profilactic</a:t>
          </a:r>
          <a:r>
            <a:rPr lang="it-IT" sz="1700" kern="1200" dirty="0"/>
            <a:t> Mesh </a:t>
          </a:r>
          <a:r>
            <a:rPr lang="it-IT" sz="1700" kern="1200" dirty="0" err="1"/>
            <a:t>Implantation</a:t>
          </a:r>
          <a:endParaRPr lang="it-IT" sz="1700" kern="1200" dirty="0"/>
        </a:p>
      </dsp:txBody>
      <dsp:txXfrm>
        <a:off x="33012" y="794764"/>
        <a:ext cx="3632264" cy="610236"/>
      </dsp:txXfrm>
    </dsp:sp>
    <dsp:sp modelId="{66A39990-B287-49C0-915F-CB650BE11A70}">
      <dsp:nvSpPr>
        <dsp:cNvPr id="0" name=""/>
        <dsp:cNvSpPr/>
      </dsp:nvSpPr>
      <dsp:spPr>
        <a:xfrm>
          <a:off x="0" y="1486973"/>
          <a:ext cx="3698288" cy="67626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err="1"/>
            <a:t>Lenght</a:t>
          </a:r>
          <a:r>
            <a:rPr lang="it-IT" sz="1700" kern="1200" dirty="0"/>
            <a:t> of Stay</a:t>
          </a:r>
        </a:p>
      </dsp:txBody>
      <dsp:txXfrm>
        <a:off x="33012" y="1519985"/>
        <a:ext cx="3632264" cy="6102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A32AF8-F0C3-476A-9D5F-AFB0824D8144}">
      <dsp:nvSpPr>
        <dsp:cNvPr id="0" name=""/>
        <dsp:cNvSpPr/>
      </dsp:nvSpPr>
      <dsp:spPr>
        <a:xfrm>
          <a:off x="0" y="153444"/>
          <a:ext cx="9210420" cy="575651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2CCB746-ED00-4D67-9D80-04FBCE5579AD}">
      <dsp:nvSpPr>
        <dsp:cNvPr id="0" name=""/>
        <dsp:cNvSpPr/>
      </dsp:nvSpPr>
      <dsp:spPr>
        <a:xfrm>
          <a:off x="907226" y="4433986"/>
          <a:ext cx="211839" cy="21183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AC02C7B-FA5B-4EDA-8AD5-8D4B6A10BE58}">
      <dsp:nvSpPr>
        <dsp:cNvPr id="0" name=""/>
        <dsp:cNvSpPr/>
      </dsp:nvSpPr>
      <dsp:spPr>
        <a:xfrm>
          <a:off x="1013146" y="4539906"/>
          <a:ext cx="1574981" cy="1370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249" tIns="0" rIns="0" bIns="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Obese </a:t>
          </a:r>
          <a:r>
            <a:rPr lang="it-IT" sz="1600" kern="1200" dirty="0" err="1" smtClean="0"/>
            <a:t>patients</a:t>
          </a:r>
          <a:r>
            <a:rPr lang="it-IT" sz="1600" kern="1200" dirty="0" smtClean="0"/>
            <a:t> </a:t>
          </a:r>
          <a:r>
            <a:rPr lang="it-IT" sz="1600" kern="1200" dirty="0" err="1" smtClean="0"/>
            <a:t>have</a:t>
          </a:r>
          <a:r>
            <a:rPr lang="it-IT" sz="1600" kern="1200" dirty="0" smtClean="0"/>
            <a:t> high </a:t>
          </a:r>
          <a:r>
            <a:rPr lang="it-IT" sz="1600" kern="1200" dirty="0" err="1" smtClean="0"/>
            <a:t>risk</a:t>
          </a:r>
          <a:r>
            <a:rPr lang="it-IT" sz="1600" kern="1200" dirty="0" smtClean="0"/>
            <a:t> of incisional </a:t>
          </a:r>
          <a:r>
            <a:rPr lang="it-IT" sz="1600" kern="1200" dirty="0" err="1" smtClean="0"/>
            <a:t>indipendently</a:t>
          </a:r>
          <a:r>
            <a:rPr lang="it-IT" sz="1600" kern="1200" dirty="0" smtClean="0"/>
            <a:t> of </a:t>
          </a:r>
          <a:r>
            <a:rPr lang="it-IT" sz="1600" kern="1200" dirty="0" err="1" smtClean="0"/>
            <a:t>surgical</a:t>
          </a:r>
          <a:r>
            <a:rPr lang="it-IT" sz="1600" kern="1200" dirty="0" smtClean="0"/>
            <a:t> </a:t>
          </a:r>
          <a:r>
            <a:rPr lang="it-IT" sz="1600" kern="1200" dirty="0" err="1" smtClean="0"/>
            <a:t>indications</a:t>
          </a:r>
          <a:endParaRPr lang="it-IT" sz="1600" kern="1200" dirty="0"/>
        </a:p>
      </dsp:txBody>
      <dsp:txXfrm>
        <a:off x="1013146" y="4539906"/>
        <a:ext cx="1574981" cy="1370049"/>
      </dsp:txXfrm>
    </dsp:sp>
    <dsp:sp modelId="{6D7F5470-A0C5-446F-B938-86FE774FB4F5}">
      <dsp:nvSpPr>
        <dsp:cNvPr id="0" name=""/>
        <dsp:cNvSpPr/>
      </dsp:nvSpPr>
      <dsp:spPr>
        <a:xfrm>
          <a:off x="2403919" y="3095022"/>
          <a:ext cx="368416" cy="36841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C5D7EDF-A02C-4D89-B2D8-6FD048F4DA90}">
      <dsp:nvSpPr>
        <dsp:cNvPr id="0" name=""/>
        <dsp:cNvSpPr/>
      </dsp:nvSpPr>
      <dsp:spPr>
        <a:xfrm>
          <a:off x="2588128" y="3279230"/>
          <a:ext cx="1934188" cy="2630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216" tIns="0" rIns="0" bIns="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BMI and </a:t>
          </a:r>
          <a:r>
            <a:rPr lang="it-IT" sz="1600" kern="1200" dirty="0" err="1" smtClean="0"/>
            <a:t>visceral</a:t>
          </a:r>
          <a:r>
            <a:rPr lang="it-IT" sz="1600" kern="1200" dirty="0" smtClean="0"/>
            <a:t> </a:t>
          </a:r>
          <a:r>
            <a:rPr lang="it-IT" sz="1600" kern="1200" dirty="0" err="1" smtClean="0"/>
            <a:t>fat</a:t>
          </a:r>
          <a:r>
            <a:rPr lang="it-IT" sz="1600" kern="1200" dirty="0" smtClean="0"/>
            <a:t> are </a:t>
          </a:r>
          <a:r>
            <a:rPr lang="it-IT" sz="1600" kern="1200" dirty="0" err="1" smtClean="0"/>
            <a:t>well</a:t>
          </a:r>
          <a:r>
            <a:rPr lang="it-IT" sz="1600" kern="1200" dirty="0" smtClean="0"/>
            <a:t> </a:t>
          </a:r>
          <a:r>
            <a:rPr lang="it-IT" sz="1600" kern="1200" dirty="0" err="1" smtClean="0"/>
            <a:t>known</a:t>
          </a:r>
          <a:r>
            <a:rPr lang="it-IT" sz="1600" kern="1200" dirty="0" smtClean="0"/>
            <a:t> </a:t>
          </a:r>
          <a:r>
            <a:rPr lang="it-IT" sz="1600" kern="1200" dirty="0" err="1" smtClean="0"/>
            <a:t>risk</a:t>
          </a:r>
          <a:r>
            <a:rPr lang="it-IT" sz="1600" kern="1200" dirty="0" smtClean="0"/>
            <a:t> </a:t>
          </a:r>
          <a:r>
            <a:rPr lang="it-IT" sz="1600" kern="1200" dirty="0" err="1" smtClean="0"/>
            <a:t>factors</a:t>
          </a:r>
          <a:r>
            <a:rPr lang="it-IT" sz="1600" kern="1200" dirty="0" smtClean="0"/>
            <a:t> for incisional </a:t>
          </a:r>
          <a:r>
            <a:rPr lang="it-IT" sz="1600" kern="1200" dirty="0" err="1" smtClean="0"/>
            <a:t>hernia</a:t>
          </a:r>
          <a:endParaRPr lang="it-IT" sz="1600" kern="1200" dirty="0"/>
        </a:p>
      </dsp:txBody>
      <dsp:txXfrm>
        <a:off x="2588128" y="3279230"/>
        <a:ext cx="1934188" cy="2630726"/>
      </dsp:txXfrm>
    </dsp:sp>
    <dsp:sp modelId="{6D358C5A-E27E-428A-B407-CEDC881DF9EF}">
      <dsp:nvSpPr>
        <dsp:cNvPr id="0" name=""/>
        <dsp:cNvSpPr/>
      </dsp:nvSpPr>
      <dsp:spPr>
        <a:xfrm>
          <a:off x="4315081" y="2108355"/>
          <a:ext cx="488152" cy="48815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6803B8E-7EE7-48D5-ADAD-57EE3675CB80}">
      <dsp:nvSpPr>
        <dsp:cNvPr id="0" name=""/>
        <dsp:cNvSpPr/>
      </dsp:nvSpPr>
      <dsp:spPr>
        <a:xfrm>
          <a:off x="4559157" y="2352432"/>
          <a:ext cx="1934188" cy="3557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662" tIns="0" rIns="0" bIns="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smtClean="0"/>
            <a:t>Most of the patients in our series of IH repair are obese</a:t>
          </a:r>
          <a:endParaRPr lang="it-IT" sz="1600" kern="1200"/>
        </a:p>
      </dsp:txBody>
      <dsp:txXfrm>
        <a:off x="4559157" y="2352432"/>
        <a:ext cx="1934188" cy="3557524"/>
      </dsp:txXfrm>
    </dsp:sp>
    <dsp:sp modelId="{4A3F56D2-DB16-417D-9BA0-90447E4EDD76}">
      <dsp:nvSpPr>
        <dsp:cNvPr id="0" name=""/>
        <dsp:cNvSpPr/>
      </dsp:nvSpPr>
      <dsp:spPr>
        <a:xfrm>
          <a:off x="6396636" y="1455567"/>
          <a:ext cx="653939" cy="65393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0DC919E-AEBF-40D1-AB45-6E75F1F49BC1}">
      <dsp:nvSpPr>
        <dsp:cNvPr id="0" name=""/>
        <dsp:cNvSpPr/>
      </dsp:nvSpPr>
      <dsp:spPr>
        <a:xfrm>
          <a:off x="6723606" y="1782537"/>
          <a:ext cx="1934188" cy="4127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509" tIns="0" rIns="0" bIns="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smtClean="0"/>
            <a:t>AWR in obese cohort is costly and has high morbidity</a:t>
          </a:r>
          <a:endParaRPr lang="it-IT" sz="1600" kern="1200"/>
        </a:p>
      </dsp:txBody>
      <dsp:txXfrm>
        <a:off x="6723606" y="1782537"/>
        <a:ext cx="1934188" cy="41274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42AD66-E57A-40CC-8C9C-E8064D781ADC}">
      <dsp:nvSpPr>
        <dsp:cNvPr id="0" name=""/>
        <dsp:cNvSpPr/>
      </dsp:nvSpPr>
      <dsp:spPr>
        <a:xfrm>
          <a:off x="0" y="139434"/>
          <a:ext cx="2635624" cy="12647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just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Obese </a:t>
          </a:r>
          <a:r>
            <a:rPr lang="it-IT" sz="23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patients</a:t>
          </a:r>
          <a:r>
            <a:rPr lang="it-IT" sz="2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it-IT" sz="23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should</a:t>
          </a:r>
          <a:r>
            <a:rPr lang="it-IT" sz="2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be targeted for IH </a:t>
          </a:r>
          <a:r>
            <a:rPr lang="it-IT" sz="23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prevention</a:t>
          </a:r>
          <a:endParaRPr lang="it-IT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741" y="201175"/>
        <a:ext cx="2512142" cy="114128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6193BA-0F8A-4AFA-8351-4C56DBA46FBF}">
      <dsp:nvSpPr>
        <dsp:cNvPr id="0" name=""/>
        <dsp:cNvSpPr/>
      </dsp:nvSpPr>
      <dsp:spPr>
        <a:xfrm>
          <a:off x="0" y="41319"/>
          <a:ext cx="4777374" cy="67532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fascia </a:t>
          </a:r>
          <a:r>
            <a:rPr lang="it-IT" sz="17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closure</a:t>
          </a:r>
          <a:r>
            <a:rPr lang="it-IT" sz="1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it-IT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1.13%</a:t>
          </a:r>
          <a:r>
            <a:rPr lang="it-IT" sz="1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vs no fascia </a:t>
          </a:r>
          <a:r>
            <a:rPr lang="it-IT" sz="17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closure</a:t>
          </a:r>
          <a:r>
            <a:rPr lang="it-IT" sz="1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it-IT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0.77%</a:t>
          </a:r>
          <a:endParaRPr lang="it-IT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967" y="74286"/>
        <a:ext cx="4711440" cy="609393"/>
      </dsp:txXfrm>
    </dsp:sp>
    <dsp:sp modelId="{1E5357A2-BF5D-4AFF-AF39-95E8CC303DF1}">
      <dsp:nvSpPr>
        <dsp:cNvPr id="0" name=""/>
        <dsp:cNvSpPr/>
      </dsp:nvSpPr>
      <dsp:spPr>
        <a:xfrm>
          <a:off x="0" y="765606"/>
          <a:ext cx="4777374" cy="67532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Increasing</a:t>
          </a:r>
          <a:r>
            <a:rPr lang="it-IT" sz="1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rate of IH with </a:t>
          </a:r>
          <a:r>
            <a:rPr lang="it-IT" sz="17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increasing</a:t>
          </a:r>
          <a:r>
            <a:rPr lang="it-IT" sz="1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it-IT" sz="17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size</a:t>
          </a:r>
          <a:r>
            <a:rPr lang="it-IT" sz="1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of </a:t>
          </a:r>
          <a:r>
            <a:rPr lang="it-IT" sz="17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trocar</a:t>
          </a:r>
          <a:r>
            <a:rPr lang="it-IT" sz="1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it-IT" sz="17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access</a:t>
          </a:r>
          <a:r>
            <a:rPr lang="it-IT" sz="1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(&gt;10mm)</a:t>
          </a:r>
          <a:endParaRPr lang="it-IT" sz="1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967" y="798573"/>
        <a:ext cx="4711440" cy="609393"/>
      </dsp:txXfrm>
    </dsp:sp>
    <dsp:sp modelId="{3052991D-4DFF-4FF9-8E08-10AF1BD593DF}">
      <dsp:nvSpPr>
        <dsp:cNvPr id="0" name=""/>
        <dsp:cNvSpPr/>
      </dsp:nvSpPr>
      <dsp:spPr>
        <a:xfrm>
          <a:off x="0" y="1489894"/>
          <a:ext cx="4777374" cy="67532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Pooled</a:t>
          </a:r>
          <a:r>
            <a:rPr lang="it-IT" sz="1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it-IT" sz="17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incidence</a:t>
          </a:r>
          <a:r>
            <a:rPr lang="it-IT" sz="1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of TROCAR SITE HERNIA 3,2%</a:t>
          </a:r>
          <a:endParaRPr lang="it-IT" sz="1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967" y="1522861"/>
        <a:ext cx="4711440" cy="60939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3434F5-58C9-4668-AF07-D87259F61D50}">
      <dsp:nvSpPr>
        <dsp:cNvPr id="0" name=""/>
        <dsp:cNvSpPr/>
      </dsp:nvSpPr>
      <dsp:spPr>
        <a:xfrm>
          <a:off x="0" y="9894"/>
          <a:ext cx="4606229" cy="12320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kern="1200" dirty="0" smtClean="0"/>
            <a:t>Suture vs non suture</a:t>
          </a:r>
        </a:p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kern="1200" dirty="0" smtClean="0"/>
            <a:t>Obese </a:t>
          </a:r>
          <a:r>
            <a:rPr lang="it-IT" sz="2700" kern="1200" dirty="0" err="1" smtClean="0"/>
            <a:t>patients</a:t>
          </a:r>
          <a:endParaRPr lang="it-IT" sz="2700" kern="1200" dirty="0"/>
        </a:p>
      </dsp:txBody>
      <dsp:txXfrm>
        <a:off x="60142" y="70036"/>
        <a:ext cx="4485945" cy="111172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2E7EF-4161-4606-A502-0D96ADA31046}">
      <dsp:nvSpPr>
        <dsp:cNvPr id="0" name=""/>
        <dsp:cNvSpPr/>
      </dsp:nvSpPr>
      <dsp:spPr>
        <a:xfrm>
          <a:off x="0" y="13955"/>
          <a:ext cx="2855666" cy="1034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kern="1200" dirty="0" smtClean="0"/>
            <a:t>21,5% of </a:t>
          </a:r>
          <a:r>
            <a:rPr lang="it-IT" sz="2600" kern="1200" dirty="0" err="1" smtClean="0"/>
            <a:t>patients</a:t>
          </a:r>
          <a:r>
            <a:rPr lang="it-IT" sz="2600" kern="1200" dirty="0" smtClean="0"/>
            <a:t> with TSH</a:t>
          </a:r>
          <a:endParaRPr lang="it-IT" sz="2600" kern="1200" dirty="0"/>
        </a:p>
      </dsp:txBody>
      <dsp:txXfrm>
        <a:off x="50489" y="64444"/>
        <a:ext cx="2754688" cy="93330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03CF63-AC57-4119-B2D2-4883FED34BA9}">
      <dsp:nvSpPr>
        <dsp:cNvPr id="0" name=""/>
        <dsp:cNvSpPr/>
      </dsp:nvSpPr>
      <dsp:spPr>
        <a:xfrm>
          <a:off x="0" y="17229"/>
          <a:ext cx="3872754" cy="7558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err="1" smtClean="0"/>
            <a:t>Alterantive</a:t>
          </a:r>
          <a:r>
            <a:rPr lang="it-IT" sz="1900" kern="1200" dirty="0" smtClean="0"/>
            <a:t> </a:t>
          </a:r>
          <a:r>
            <a:rPr lang="it-IT" sz="1900" kern="1200" dirty="0" err="1" smtClean="0"/>
            <a:t>mechanisms</a:t>
          </a:r>
          <a:r>
            <a:rPr lang="it-IT" sz="1900" kern="1200" dirty="0" smtClean="0"/>
            <a:t> of IH </a:t>
          </a:r>
          <a:r>
            <a:rPr lang="it-IT" sz="1900" kern="1200" dirty="0" err="1" smtClean="0"/>
            <a:t>formation</a:t>
          </a:r>
          <a:endParaRPr lang="it-IT" sz="1900" kern="1200" dirty="0"/>
        </a:p>
      </dsp:txBody>
      <dsp:txXfrm>
        <a:off x="36896" y="54125"/>
        <a:ext cx="3798962" cy="6820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17BD5-A12E-4D89-AB84-C02381BBA15F}" type="datetimeFigureOut">
              <a:rPr lang="it-IT" smtClean="0"/>
              <a:t>22/05/2024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C8365-801A-45E9-8A55-370B27AAD0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7432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51EA6-A085-4F23-9710-63282E1CC7E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33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51EA6-A085-4F23-9710-63282E1CC7EE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036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E30DBD-CFFE-4605-901D-46A8FF0456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BD379A5-0FDF-4B0C-BF2C-22E7E60064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C3A7638-438D-47B3-89A8-6FB7A0E2D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1F7E1-E89C-4685-B1F9-DCCD5C500DE4}" type="datetimeFigureOut">
              <a:rPr lang="it-IT" smtClean="0"/>
              <a:t>22/05/2024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6B26F9E-954D-4548-9C6C-D0DD669D1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5C3C417-1006-4FB8-84AD-D0E74DAB1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0972B-5D12-4533-AE2E-5C55891A69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3500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289B5D-7A77-4217-8BC1-A81FC91F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7F9B5C9-D786-45E3-8B73-2F5BE225FE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F2C03AE-CB20-4079-B603-5A4B1A9E4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1F7E1-E89C-4685-B1F9-DCCD5C500DE4}" type="datetimeFigureOut">
              <a:rPr lang="it-IT" smtClean="0"/>
              <a:t>22/05/2024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BF3E248-FBBA-4264-92CF-B59A26EC3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26AFCCF-2E89-4388-A54C-6250C6A44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0972B-5D12-4533-AE2E-5C55891A69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7830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A421CA4-E044-4819-9071-FBE7EFC214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345CB6A-F14C-430B-BEFB-5A9975F127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878DC92-6BCD-43D0-A2D0-7AC8E86CA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1F7E1-E89C-4685-B1F9-DCCD5C500DE4}" type="datetimeFigureOut">
              <a:rPr lang="it-IT" smtClean="0"/>
              <a:t>22/05/2024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CA426DA-C5CA-4057-975B-7E2AC78DF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0113618-ED73-44FE-8B4F-25266396E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0972B-5D12-4533-AE2E-5C55891A69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8161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987300-550F-4932-BBE3-471194B23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11FA4F-7215-4C13-8AA5-8FAD17A2E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837CC9-2D2E-4D7C-B94B-1E83A0A52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1F7E1-E89C-4685-B1F9-DCCD5C500DE4}" type="datetimeFigureOut">
              <a:rPr lang="it-IT" smtClean="0"/>
              <a:t>22/05/2024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38E4B21-1F6D-4107-9F3F-D9913AA55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F1ED8FB-E01B-4C64-86AA-7521F8F76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0972B-5D12-4533-AE2E-5C55891A69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242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F55F0A-2E71-4887-AACA-B7E2A68A5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FAB9D40-F8C8-4230-AD82-4A5940659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6E3BAFC-C126-4B76-94C8-026F6B58D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1F7E1-E89C-4685-B1F9-DCCD5C500DE4}" type="datetimeFigureOut">
              <a:rPr lang="it-IT" smtClean="0"/>
              <a:t>22/05/2024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15D4874-73CF-4610-B4E0-009F710AD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6043EFD-3CA9-42F8-88A4-81C494615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0972B-5D12-4533-AE2E-5C55891A69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1484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1EB4E0-58C3-4DB0-931F-3768ACB83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3EBBD0C-4851-4CBC-94E1-1C4C68BAF5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474D5EB-3E48-4FC4-B2BC-3374E0E7E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B446E4A-B4C7-45D0-9A65-DE4CA3BA6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1F7E1-E89C-4685-B1F9-DCCD5C500DE4}" type="datetimeFigureOut">
              <a:rPr lang="it-IT" smtClean="0"/>
              <a:t>22/05/2024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DBB628F-51A6-4EDF-8D9A-FE5E6CC79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42C3E0B-6526-4BF3-9663-A016DE6F2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0972B-5D12-4533-AE2E-5C55891A69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077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8EF8C4-F114-4B4F-9480-548212AE8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81E4F3E-274B-4E0F-8637-09E1F1A5F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41E4E1F-8E93-422D-8124-4BC856699C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7747B92-5662-40C8-B94C-8EDED449BB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42AA17E-C3CE-4DEA-A27C-800C0199F6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0FB6BCE-F130-4544-8DE0-C413245F1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1F7E1-E89C-4685-B1F9-DCCD5C500DE4}" type="datetimeFigureOut">
              <a:rPr lang="it-IT" smtClean="0"/>
              <a:t>22/05/2024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2404AE4-2F14-4006-BB09-D040EC239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38B9C95-436F-4141-B96C-4B9C394E9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0972B-5D12-4533-AE2E-5C55891A69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010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D005A4-7AB5-4672-8D8E-492DE164F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E1DE550-311C-4E60-BB95-8FC01C00C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1F7E1-E89C-4685-B1F9-DCCD5C500DE4}" type="datetimeFigureOut">
              <a:rPr lang="it-IT" smtClean="0"/>
              <a:t>22/05/2024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48585AD-F2D7-4CE8-981E-0A25B1081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EA2A7AF-885C-4A6F-9346-B1B9ED3D4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0972B-5D12-4533-AE2E-5C55891A69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0476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BBD6A83-AF6F-4DC8-9AB3-FB737FA74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1F7E1-E89C-4685-B1F9-DCCD5C500DE4}" type="datetimeFigureOut">
              <a:rPr lang="it-IT" smtClean="0"/>
              <a:t>22/05/2024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ED9F57E-E83C-4DA6-8AAD-58A8578AB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7725FCA-35D0-47EA-8C93-E8ED371B2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0972B-5D12-4533-AE2E-5C55891A69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127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AF8218-4419-4E1B-8AB9-046E2460C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886E955-FA09-48CA-8E7F-D933CAF4C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923BB81-E8E3-41DC-BFFF-AEF6513F99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1120447-ED42-4287-B720-D440D65ED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1F7E1-E89C-4685-B1F9-DCCD5C500DE4}" type="datetimeFigureOut">
              <a:rPr lang="it-IT" smtClean="0"/>
              <a:t>22/05/2024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E5BA6D6-D8DE-4FAA-8B61-135F9D485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F4493E4-AD95-49F2-B3EF-FAF71F8B2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0972B-5D12-4533-AE2E-5C55891A69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9020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99085B-967D-4498-8144-0226BCF6E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EEC756B-B248-4C52-80EC-6CC4CF37EF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E56244B-7B57-4272-86D0-171AFA12F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BF88AC1-9959-443E-A404-20C325AC0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1F7E1-E89C-4685-B1F9-DCCD5C500DE4}" type="datetimeFigureOut">
              <a:rPr lang="it-IT" smtClean="0"/>
              <a:t>22/05/2024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E41ACC7-854E-4A66-A67E-46CE49551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7ABD0A6-AF97-4365-969A-51A43F770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0972B-5D12-4533-AE2E-5C55891A69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359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505EADE-6917-4F54-9A40-197948353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6AA0BF6-7FB2-4C3E-9A6D-57DC63619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E3A0C8D-F6BC-4AD6-A892-A0C6BAD09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1F7E1-E89C-4685-B1F9-DCCD5C500DE4}" type="datetimeFigureOut">
              <a:rPr lang="it-IT" smtClean="0"/>
              <a:t>22/05/2024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1547F59-690B-447B-A011-AF2199C306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579EC8D-9FD0-4EA6-B096-8C6F464D43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0972B-5D12-4533-AE2E-5C55891A69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2193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13" Type="http://schemas.openxmlformats.org/officeDocument/2006/relationships/diagramColors" Target="../diagrams/colors7.xml"/><Relationship Id="rId3" Type="http://schemas.openxmlformats.org/officeDocument/2006/relationships/image" Target="../media/image16.emf"/><Relationship Id="rId7" Type="http://schemas.openxmlformats.org/officeDocument/2006/relationships/diagramQuickStyle" Target="../diagrams/quickStyle6.xml"/><Relationship Id="rId12" Type="http://schemas.openxmlformats.org/officeDocument/2006/relationships/diagramQuickStyle" Target="../diagrams/quickStyle7.xml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11" Type="http://schemas.openxmlformats.org/officeDocument/2006/relationships/diagramLayout" Target="../diagrams/layout7.xml"/><Relationship Id="rId5" Type="http://schemas.openxmlformats.org/officeDocument/2006/relationships/diagramData" Target="../diagrams/data6.xml"/><Relationship Id="rId10" Type="http://schemas.openxmlformats.org/officeDocument/2006/relationships/diagramData" Target="../diagrams/data7.xml"/><Relationship Id="rId4" Type="http://schemas.openxmlformats.org/officeDocument/2006/relationships/image" Target="../media/image17.emf"/><Relationship Id="rId9" Type="http://schemas.microsoft.com/office/2007/relationships/diagramDrawing" Target="../diagrams/drawing6.xml"/><Relationship Id="rId14" Type="http://schemas.microsoft.com/office/2007/relationships/diagramDrawing" Target="../diagrams/drawing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8.xml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13" Type="http://schemas.microsoft.com/office/2007/relationships/diagramDrawing" Target="../diagrams/drawing10.xml"/><Relationship Id="rId18" Type="http://schemas.openxmlformats.org/officeDocument/2006/relationships/diagramQuickStyle" Target="../diagrams/quickStyle11.xml"/><Relationship Id="rId26" Type="http://schemas.openxmlformats.org/officeDocument/2006/relationships/image" Target="../media/image25.jpeg"/><Relationship Id="rId3" Type="http://schemas.openxmlformats.org/officeDocument/2006/relationships/image" Target="../media/image22.jpeg"/><Relationship Id="rId21" Type="http://schemas.openxmlformats.org/officeDocument/2006/relationships/diagramData" Target="../diagrams/data12.xml"/><Relationship Id="rId7" Type="http://schemas.openxmlformats.org/officeDocument/2006/relationships/diagramColors" Target="../diagrams/colors9.xml"/><Relationship Id="rId12" Type="http://schemas.openxmlformats.org/officeDocument/2006/relationships/diagramColors" Target="../diagrams/colors10.xml"/><Relationship Id="rId17" Type="http://schemas.openxmlformats.org/officeDocument/2006/relationships/diagramLayout" Target="../diagrams/layout11.xml"/><Relationship Id="rId25" Type="http://schemas.microsoft.com/office/2007/relationships/diagramDrawing" Target="../diagrams/drawing12.xml"/><Relationship Id="rId2" Type="http://schemas.openxmlformats.org/officeDocument/2006/relationships/image" Target="../media/image21.png"/><Relationship Id="rId16" Type="http://schemas.openxmlformats.org/officeDocument/2006/relationships/diagramData" Target="../diagrams/data11.xml"/><Relationship Id="rId20" Type="http://schemas.microsoft.com/office/2007/relationships/diagramDrawing" Target="../diagrams/drawing11.xml"/><Relationship Id="rId29" Type="http://schemas.openxmlformats.org/officeDocument/2006/relationships/diagramQuickStyle" Target="../diagrams/quickStyl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11" Type="http://schemas.openxmlformats.org/officeDocument/2006/relationships/diagramQuickStyle" Target="../diagrams/quickStyle10.xml"/><Relationship Id="rId24" Type="http://schemas.openxmlformats.org/officeDocument/2006/relationships/diagramColors" Target="../diagrams/colors12.xml"/><Relationship Id="rId5" Type="http://schemas.openxmlformats.org/officeDocument/2006/relationships/diagramLayout" Target="../diagrams/layout9.xml"/><Relationship Id="rId15" Type="http://schemas.openxmlformats.org/officeDocument/2006/relationships/image" Target="../media/image24.jpeg"/><Relationship Id="rId23" Type="http://schemas.openxmlformats.org/officeDocument/2006/relationships/diagramQuickStyle" Target="../diagrams/quickStyle12.xml"/><Relationship Id="rId28" Type="http://schemas.openxmlformats.org/officeDocument/2006/relationships/diagramLayout" Target="../diagrams/layout13.xml"/><Relationship Id="rId10" Type="http://schemas.openxmlformats.org/officeDocument/2006/relationships/diagramLayout" Target="../diagrams/layout10.xml"/><Relationship Id="rId19" Type="http://schemas.openxmlformats.org/officeDocument/2006/relationships/diagramColors" Target="../diagrams/colors11.xml"/><Relationship Id="rId31" Type="http://schemas.microsoft.com/office/2007/relationships/diagramDrawing" Target="../diagrams/drawing13.xml"/><Relationship Id="rId4" Type="http://schemas.openxmlformats.org/officeDocument/2006/relationships/diagramData" Target="../diagrams/data9.xml"/><Relationship Id="rId9" Type="http://schemas.openxmlformats.org/officeDocument/2006/relationships/diagramData" Target="../diagrams/data10.xml"/><Relationship Id="rId14" Type="http://schemas.openxmlformats.org/officeDocument/2006/relationships/image" Target="../media/image23.jpeg"/><Relationship Id="rId22" Type="http://schemas.openxmlformats.org/officeDocument/2006/relationships/diagramLayout" Target="../diagrams/layout12.xml"/><Relationship Id="rId27" Type="http://schemas.openxmlformats.org/officeDocument/2006/relationships/diagramData" Target="../diagrams/data13.xml"/><Relationship Id="rId30" Type="http://schemas.openxmlformats.org/officeDocument/2006/relationships/diagramColors" Target="../diagrams/colors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4.xml"/><Relationship Id="rId13" Type="http://schemas.openxmlformats.org/officeDocument/2006/relationships/diagramQuickStyle" Target="../diagrams/quickStyle15.xml"/><Relationship Id="rId18" Type="http://schemas.openxmlformats.org/officeDocument/2006/relationships/diagramQuickStyle" Target="../diagrams/quickStyle16.xml"/><Relationship Id="rId3" Type="http://schemas.openxmlformats.org/officeDocument/2006/relationships/image" Target="../media/image27.emf"/><Relationship Id="rId21" Type="http://schemas.openxmlformats.org/officeDocument/2006/relationships/diagramData" Target="../diagrams/data17.xml"/><Relationship Id="rId7" Type="http://schemas.openxmlformats.org/officeDocument/2006/relationships/diagramLayout" Target="../diagrams/layout14.xml"/><Relationship Id="rId12" Type="http://schemas.openxmlformats.org/officeDocument/2006/relationships/diagramLayout" Target="../diagrams/layout15.xml"/><Relationship Id="rId17" Type="http://schemas.openxmlformats.org/officeDocument/2006/relationships/diagramLayout" Target="../diagrams/layout16.xml"/><Relationship Id="rId25" Type="http://schemas.microsoft.com/office/2007/relationships/diagramDrawing" Target="../diagrams/drawing17.xml"/><Relationship Id="rId2" Type="http://schemas.openxmlformats.org/officeDocument/2006/relationships/image" Target="../media/image26.emf"/><Relationship Id="rId16" Type="http://schemas.openxmlformats.org/officeDocument/2006/relationships/diagramData" Target="../diagrams/data16.xml"/><Relationship Id="rId20" Type="http://schemas.microsoft.com/office/2007/relationships/diagramDrawing" Target="../diagrams/drawing1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4.xml"/><Relationship Id="rId11" Type="http://schemas.openxmlformats.org/officeDocument/2006/relationships/diagramData" Target="../diagrams/data15.xml"/><Relationship Id="rId24" Type="http://schemas.openxmlformats.org/officeDocument/2006/relationships/diagramColors" Target="../diagrams/colors17.xml"/><Relationship Id="rId5" Type="http://schemas.openxmlformats.org/officeDocument/2006/relationships/image" Target="../media/image29.emf"/><Relationship Id="rId15" Type="http://schemas.microsoft.com/office/2007/relationships/diagramDrawing" Target="../diagrams/drawing15.xml"/><Relationship Id="rId23" Type="http://schemas.openxmlformats.org/officeDocument/2006/relationships/diagramQuickStyle" Target="../diagrams/quickStyle17.xml"/><Relationship Id="rId10" Type="http://schemas.microsoft.com/office/2007/relationships/diagramDrawing" Target="../diagrams/drawing14.xml"/><Relationship Id="rId19" Type="http://schemas.openxmlformats.org/officeDocument/2006/relationships/diagramColors" Target="../diagrams/colors16.xml"/><Relationship Id="rId4" Type="http://schemas.openxmlformats.org/officeDocument/2006/relationships/image" Target="../media/image28.emf"/><Relationship Id="rId9" Type="http://schemas.openxmlformats.org/officeDocument/2006/relationships/diagramColors" Target="../diagrams/colors14.xml"/><Relationship Id="rId14" Type="http://schemas.openxmlformats.org/officeDocument/2006/relationships/diagramColors" Target="../diagrams/colors15.xml"/><Relationship Id="rId22" Type="http://schemas.openxmlformats.org/officeDocument/2006/relationships/diagramLayout" Target="../diagrams/layout1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31.png"/><Relationship Id="rId7" Type="http://schemas.openxmlformats.org/officeDocument/2006/relationships/diagramColors" Target="../diagrams/colors18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9.xml"/><Relationship Id="rId13" Type="http://schemas.openxmlformats.org/officeDocument/2006/relationships/diagramColors" Target="../diagrams/colors20.xml"/><Relationship Id="rId3" Type="http://schemas.openxmlformats.org/officeDocument/2006/relationships/image" Target="../media/image33.emf"/><Relationship Id="rId7" Type="http://schemas.openxmlformats.org/officeDocument/2006/relationships/diagramQuickStyle" Target="../diagrams/quickStyle19.xml"/><Relationship Id="rId12" Type="http://schemas.openxmlformats.org/officeDocument/2006/relationships/diagramQuickStyle" Target="../diagrams/quickStyle20.xml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9.xml"/><Relationship Id="rId11" Type="http://schemas.openxmlformats.org/officeDocument/2006/relationships/diagramLayout" Target="../diagrams/layout20.xml"/><Relationship Id="rId5" Type="http://schemas.openxmlformats.org/officeDocument/2006/relationships/diagramData" Target="../diagrams/data19.xml"/><Relationship Id="rId10" Type="http://schemas.openxmlformats.org/officeDocument/2006/relationships/diagramData" Target="../diagrams/data20.xml"/><Relationship Id="rId4" Type="http://schemas.openxmlformats.org/officeDocument/2006/relationships/image" Target="../media/image34.emf"/><Relationship Id="rId9" Type="http://schemas.microsoft.com/office/2007/relationships/diagramDrawing" Target="../diagrams/drawing19.xml"/><Relationship Id="rId14" Type="http://schemas.microsoft.com/office/2007/relationships/diagramDrawing" Target="../diagrams/drawing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13" Type="http://schemas.openxmlformats.org/officeDocument/2006/relationships/diagramColors" Target="../diagrams/colors22.xml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12" Type="http://schemas.openxmlformats.org/officeDocument/2006/relationships/diagramQuickStyle" Target="../diagrams/quickStyle22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11" Type="http://schemas.openxmlformats.org/officeDocument/2006/relationships/diagramLayout" Target="../diagrams/layout22.xml"/><Relationship Id="rId5" Type="http://schemas.openxmlformats.org/officeDocument/2006/relationships/diagramQuickStyle" Target="../diagrams/quickStyle21.xml"/><Relationship Id="rId10" Type="http://schemas.openxmlformats.org/officeDocument/2006/relationships/diagramData" Target="../diagrams/data22.xml"/><Relationship Id="rId4" Type="http://schemas.openxmlformats.org/officeDocument/2006/relationships/diagramLayout" Target="../diagrams/layout21.xml"/><Relationship Id="rId9" Type="http://schemas.openxmlformats.org/officeDocument/2006/relationships/image" Target="../media/image38.png"/><Relationship Id="rId14" Type="http://schemas.microsoft.com/office/2007/relationships/diagramDrawing" Target="../diagrams/drawing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3.xml"/><Relationship Id="rId3" Type="http://schemas.openxmlformats.org/officeDocument/2006/relationships/image" Target="../media/image40.png"/><Relationship Id="rId7" Type="http://schemas.openxmlformats.org/officeDocument/2006/relationships/diagramQuickStyle" Target="../diagrams/quickStyle23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3.xml"/><Relationship Id="rId5" Type="http://schemas.openxmlformats.org/officeDocument/2006/relationships/diagramData" Target="../diagrams/data23.xml"/><Relationship Id="rId10" Type="http://schemas.openxmlformats.org/officeDocument/2006/relationships/image" Target="../media/image42.png"/><Relationship Id="rId4" Type="http://schemas.openxmlformats.org/officeDocument/2006/relationships/image" Target="../media/image41.jpeg"/><Relationship Id="rId9" Type="http://schemas.microsoft.com/office/2007/relationships/diagramDrawing" Target="../diagrams/drawing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5.xml"/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12" Type="http://schemas.microsoft.com/office/2007/relationships/diagramDrawing" Target="../diagrams/drawing25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11" Type="http://schemas.openxmlformats.org/officeDocument/2006/relationships/diagramColors" Target="../diagrams/colors25.xml"/><Relationship Id="rId5" Type="http://schemas.openxmlformats.org/officeDocument/2006/relationships/diagramQuickStyle" Target="../diagrams/quickStyle24.xml"/><Relationship Id="rId10" Type="http://schemas.openxmlformats.org/officeDocument/2006/relationships/diagramQuickStyle" Target="../diagrams/quickStyle25.xml"/><Relationship Id="rId4" Type="http://schemas.openxmlformats.org/officeDocument/2006/relationships/diagramLayout" Target="../diagrams/layout24.xml"/><Relationship Id="rId9" Type="http://schemas.openxmlformats.org/officeDocument/2006/relationships/diagramLayout" Target="../diagrams/layout2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6.xml"/><Relationship Id="rId13" Type="http://schemas.openxmlformats.org/officeDocument/2006/relationships/diagramQuickStyle" Target="../diagrams/quickStyle27.xml"/><Relationship Id="rId18" Type="http://schemas.openxmlformats.org/officeDocument/2006/relationships/diagramQuickStyle" Target="../diagrams/quickStyle28.xml"/><Relationship Id="rId3" Type="http://schemas.openxmlformats.org/officeDocument/2006/relationships/image" Target="../media/image47.png"/><Relationship Id="rId21" Type="http://schemas.openxmlformats.org/officeDocument/2006/relationships/image" Target="../media/image50.tiff"/><Relationship Id="rId7" Type="http://schemas.openxmlformats.org/officeDocument/2006/relationships/diagramLayout" Target="../diagrams/layout26.xml"/><Relationship Id="rId12" Type="http://schemas.openxmlformats.org/officeDocument/2006/relationships/diagramLayout" Target="../diagrams/layout27.xml"/><Relationship Id="rId17" Type="http://schemas.openxmlformats.org/officeDocument/2006/relationships/diagramLayout" Target="../diagrams/layout28.xml"/><Relationship Id="rId2" Type="http://schemas.openxmlformats.org/officeDocument/2006/relationships/notesSlide" Target="../notesSlides/notesSlide2.xml"/><Relationship Id="rId16" Type="http://schemas.openxmlformats.org/officeDocument/2006/relationships/diagramData" Target="../diagrams/data28.xml"/><Relationship Id="rId20" Type="http://schemas.microsoft.com/office/2007/relationships/diagramDrawing" Target="../diagrams/drawing28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6.xml"/><Relationship Id="rId11" Type="http://schemas.openxmlformats.org/officeDocument/2006/relationships/diagramData" Target="../diagrams/data27.xml"/><Relationship Id="rId5" Type="http://schemas.openxmlformats.org/officeDocument/2006/relationships/image" Target="../media/image49.emf"/><Relationship Id="rId15" Type="http://schemas.microsoft.com/office/2007/relationships/diagramDrawing" Target="../diagrams/drawing27.xml"/><Relationship Id="rId10" Type="http://schemas.microsoft.com/office/2007/relationships/diagramDrawing" Target="../diagrams/drawing26.xml"/><Relationship Id="rId19" Type="http://schemas.openxmlformats.org/officeDocument/2006/relationships/diagramColors" Target="../diagrams/colors28.xml"/><Relationship Id="rId4" Type="http://schemas.openxmlformats.org/officeDocument/2006/relationships/image" Target="../media/image48.png"/><Relationship Id="rId9" Type="http://schemas.openxmlformats.org/officeDocument/2006/relationships/diagramColors" Target="../diagrams/colors26.xml"/><Relationship Id="rId14" Type="http://schemas.openxmlformats.org/officeDocument/2006/relationships/diagramColors" Target="../diagrams/colors2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0.xml"/><Relationship Id="rId13" Type="http://schemas.openxmlformats.org/officeDocument/2006/relationships/diagramLayout" Target="../diagrams/layout31.xml"/><Relationship Id="rId3" Type="http://schemas.openxmlformats.org/officeDocument/2006/relationships/diagramLayout" Target="../diagrams/layout29.xml"/><Relationship Id="rId7" Type="http://schemas.openxmlformats.org/officeDocument/2006/relationships/diagramData" Target="../diagrams/data30.xml"/><Relationship Id="rId12" Type="http://schemas.openxmlformats.org/officeDocument/2006/relationships/diagramData" Target="../diagrams/data31.xml"/><Relationship Id="rId2" Type="http://schemas.openxmlformats.org/officeDocument/2006/relationships/diagramData" Target="../diagrams/data29.xml"/><Relationship Id="rId16" Type="http://schemas.microsoft.com/office/2007/relationships/diagramDrawing" Target="../diagrams/drawing3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9.xml"/><Relationship Id="rId11" Type="http://schemas.microsoft.com/office/2007/relationships/diagramDrawing" Target="../diagrams/drawing30.xml"/><Relationship Id="rId5" Type="http://schemas.openxmlformats.org/officeDocument/2006/relationships/diagramColors" Target="../diagrams/colors29.xml"/><Relationship Id="rId15" Type="http://schemas.openxmlformats.org/officeDocument/2006/relationships/diagramColors" Target="../diagrams/colors31.xml"/><Relationship Id="rId10" Type="http://schemas.openxmlformats.org/officeDocument/2006/relationships/diagramColors" Target="../diagrams/colors30.xml"/><Relationship Id="rId4" Type="http://schemas.openxmlformats.org/officeDocument/2006/relationships/diagramQuickStyle" Target="../diagrams/quickStyle29.xml"/><Relationship Id="rId9" Type="http://schemas.openxmlformats.org/officeDocument/2006/relationships/diagramQuickStyle" Target="../diagrams/quickStyle30.xml"/><Relationship Id="rId14" Type="http://schemas.openxmlformats.org/officeDocument/2006/relationships/diagramQuickStyle" Target="../diagrams/quickStyle3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diagramLayout" Target="../diagrams/layout32.xml"/><Relationship Id="rId7" Type="http://schemas.openxmlformats.org/officeDocument/2006/relationships/image" Target="../media/image51.png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Relationship Id="rId9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emf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8.emf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diagramLayout" Target="../diagrams/layout2.xml"/><Relationship Id="rId7" Type="http://schemas.openxmlformats.org/officeDocument/2006/relationships/image" Target="../media/image9.e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DD3276-E4AE-4E3B-B134-7F8B82850C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590" y="1826658"/>
            <a:ext cx="9144000" cy="2387600"/>
          </a:xfrm>
        </p:spPr>
        <p:txBody>
          <a:bodyPr/>
          <a:lstStyle/>
          <a:p>
            <a:r>
              <a:rPr lang="it-IT" dirty="0" err="1"/>
              <a:t>Incisional</a:t>
            </a:r>
            <a:r>
              <a:rPr lang="it-IT" dirty="0"/>
              <a:t> </a:t>
            </a:r>
            <a:r>
              <a:rPr lang="it-IT" dirty="0" err="1"/>
              <a:t>hernia</a:t>
            </a:r>
            <a:r>
              <a:rPr lang="it-IT" dirty="0"/>
              <a:t> prevention in obese </a:t>
            </a:r>
            <a:r>
              <a:rPr lang="it-IT" dirty="0" err="1"/>
              <a:t>population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973539" y="4060866"/>
            <a:ext cx="5299363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250000"/>
              </a:lnSpc>
            </a:pPr>
            <a:endParaRPr lang="it-IT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</a:endParaRPr>
          </a:p>
          <a:p>
            <a:pPr defTabSz="685800">
              <a:lnSpc>
                <a:spcPct val="250000"/>
              </a:lnSpc>
            </a:pPr>
            <a:r>
              <a:rPr lang="it-IT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	</a:t>
            </a:r>
            <a:r>
              <a:rPr lang="it-IT" sz="135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Università di Genova, Genoa, </a:t>
            </a:r>
            <a:r>
              <a:rPr lang="it-IT" sz="135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Italy</a:t>
            </a:r>
            <a:endParaRPr lang="it-IT" sz="135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</a:endParaRPr>
          </a:p>
          <a:p>
            <a:pPr marL="0" lvl="2" defTabSz="685800">
              <a:lnSpc>
                <a:spcPct val="250000"/>
              </a:lnSpc>
            </a:pPr>
            <a:r>
              <a:rPr lang="it-IT" sz="135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	</a:t>
            </a:r>
            <a:r>
              <a:rPr lang="it-IT" sz="135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Italian</a:t>
            </a:r>
            <a:r>
              <a:rPr lang="it-IT" sz="135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 </a:t>
            </a:r>
            <a:r>
              <a:rPr lang="it-IT" sz="135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Society of Hernia and </a:t>
            </a:r>
            <a:r>
              <a:rPr lang="it-IT" sz="135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Abdominal</a:t>
            </a:r>
            <a:r>
              <a:rPr lang="it-IT" sz="135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 </a:t>
            </a:r>
            <a:r>
              <a:rPr lang="it-IT" sz="135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Wall</a:t>
            </a:r>
            <a:r>
              <a:rPr lang="it-IT" sz="135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 </a:t>
            </a:r>
            <a:r>
              <a:rPr lang="it-IT" sz="135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Surgery</a:t>
            </a:r>
            <a:endParaRPr lang="it-IT" sz="135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</a:endParaRPr>
          </a:p>
          <a:p>
            <a:pPr marL="685800" lvl="2" defTabSz="685800">
              <a:lnSpc>
                <a:spcPct val="250000"/>
              </a:lnSpc>
            </a:pPr>
            <a:r>
              <a:rPr lang="it-IT" sz="135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Secretary</a:t>
            </a:r>
            <a:r>
              <a:rPr lang="it-IT" sz="135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 of Science, EHS  </a:t>
            </a:r>
            <a:r>
              <a:rPr lang="it-IT" sz="135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Board</a:t>
            </a:r>
            <a:endParaRPr lang="it-IT" sz="135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3539" y="5351872"/>
            <a:ext cx="293138" cy="38782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1696" y="5764266"/>
            <a:ext cx="659861" cy="471976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525271" y="5339374"/>
            <a:ext cx="30861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Cesare Stabilini MD, </a:t>
            </a:r>
            <a:r>
              <a:rPr lang="it-IT" sz="20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PhD</a:t>
            </a:r>
            <a:endParaRPr lang="it-IT" sz="2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/>
          <a:srcRect l="2220" r="29431"/>
          <a:stretch/>
        </p:blipFill>
        <p:spPr>
          <a:xfrm>
            <a:off x="3739417" y="6334381"/>
            <a:ext cx="724417" cy="379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80246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3433" y="2229766"/>
            <a:ext cx="5461952" cy="4239491"/>
          </a:xfrm>
        </p:spPr>
        <p:txBody>
          <a:bodyPr anchor="ctr">
            <a:normAutofit/>
          </a:bodyPr>
          <a:lstStyle/>
          <a:p>
            <a:r>
              <a:rPr lang="it-IT" sz="2000" dirty="0" smtClean="0"/>
              <a:t>68 </a:t>
            </a:r>
            <a:r>
              <a:rPr lang="it-IT" sz="2000" dirty="0" err="1" smtClean="0"/>
              <a:t>studies</a:t>
            </a:r>
            <a:r>
              <a:rPr lang="it-IT" sz="2000" dirty="0" smtClean="0"/>
              <a:t> </a:t>
            </a:r>
            <a:r>
              <a:rPr lang="it-IT" sz="2000" dirty="0" err="1" smtClean="0"/>
              <a:t>analyzed</a:t>
            </a:r>
            <a:r>
              <a:rPr lang="it-IT" sz="2000" dirty="0" smtClean="0"/>
              <a:t> - 31.516 </a:t>
            </a:r>
            <a:r>
              <a:rPr lang="it-IT" sz="2000" dirty="0" err="1" smtClean="0"/>
              <a:t>patients</a:t>
            </a:r>
            <a:endParaRPr lang="it-IT" sz="2000" dirty="0" smtClean="0"/>
          </a:p>
          <a:p>
            <a:r>
              <a:rPr lang="it-IT" sz="2000" dirty="0" err="1" smtClean="0"/>
              <a:t>Various</a:t>
            </a:r>
            <a:r>
              <a:rPr lang="it-IT" sz="2000" dirty="0" smtClean="0"/>
              <a:t> </a:t>
            </a:r>
            <a:r>
              <a:rPr lang="it-IT" sz="2000" dirty="0" err="1" smtClean="0"/>
              <a:t>bariatric</a:t>
            </a:r>
            <a:r>
              <a:rPr lang="it-IT" sz="2000" dirty="0" smtClean="0"/>
              <a:t> </a:t>
            </a:r>
            <a:r>
              <a:rPr lang="it-IT" sz="2000" dirty="0" err="1" smtClean="0"/>
              <a:t>procedures</a:t>
            </a:r>
            <a:endParaRPr lang="it-IT" sz="2000" dirty="0" smtClean="0"/>
          </a:p>
          <a:p>
            <a:endParaRPr lang="it-IT" sz="2000" dirty="0" smtClean="0"/>
          </a:p>
          <a:p>
            <a:r>
              <a:rPr lang="it-IT" sz="2000" dirty="0" err="1" smtClean="0"/>
              <a:t>Increasing</a:t>
            </a:r>
            <a:r>
              <a:rPr lang="it-IT" sz="2000" dirty="0" smtClean="0"/>
              <a:t> </a:t>
            </a:r>
            <a:r>
              <a:rPr lang="it-IT" sz="2000" dirty="0" err="1" smtClean="0"/>
              <a:t>accurracy</a:t>
            </a:r>
            <a:r>
              <a:rPr lang="it-IT" sz="2000" dirty="0" smtClean="0"/>
              <a:t> of </a:t>
            </a:r>
            <a:r>
              <a:rPr lang="it-IT" sz="2000" dirty="0" err="1" smtClean="0"/>
              <a:t>evaluation</a:t>
            </a:r>
            <a:r>
              <a:rPr lang="it-IT" sz="2000" dirty="0" smtClean="0"/>
              <a:t> </a:t>
            </a:r>
            <a:r>
              <a:rPr lang="it-IT" sz="2000" dirty="0" err="1" smtClean="0"/>
              <a:t>increases</a:t>
            </a:r>
            <a:r>
              <a:rPr lang="it-IT" sz="2000" dirty="0" smtClean="0"/>
              <a:t> the </a:t>
            </a:r>
            <a:r>
              <a:rPr lang="it-IT" sz="2000" dirty="0" err="1" smtClean="0"/>
              <a:t>detection</a:t>
            </a:r>
            <a:r>
              <a:rPr lang="it-IT" sz="2000" dirty="0" smtClean="0"/>
              <a:t> rate </a:t>
            </a:r>
            <a:r>
              <a:rPr lang="it-IT" sz="2000" dirty="0"/>
              <a:t>16.22 vs 1.37</a:t>
            </a:r>
            <a:r>
              <a:rPr lang="it-IT" sz="2000" dirty="0" smtClean="0"/>
              <a:t>%, p </a:t>
            </a:r>
            <a:r>
              <a:rPr lang="it-IT" sz="2000" dirty="0"/>
              <a:t>= </a:t>
            </a:r>
            <a:r>
              <a:rPr lang="it-IT" sz="2000" dirty="0" smtClean="0"/>
              <a:t>0.06</a:t>
            </a:r>
          </a:p>
          <a:p>
            <a:endParaRPr lang="it-IT" sz="2000" dirty="0"/>
          </a:p>
          <a:p>
            <a:r>
              <a:rPr lang="it-IT" sz="2000" dirty="0" err="1" smtClean="0"/>
              <a:t>Increasing</a:t>
            </a:r>
            <a:r>
              <a:rPr lang="it-IT" sz="2000" dirty="0" smtClean="0"/>
              <a:t> f-up </a:t>
            </a:r>
            <a:r>
              <a:rPr lang="it-IT" sz="2000" dirty="0" err="1" smtClean="0"/>
              <a:t>duration</a:t>
            </a:r>
            <a:r>
              <a:rPr lang="it-IT" sz="2000" dirty="0" smtClean="0"/>
              <a:t> </a:t>
            </a:r>
            <a:r>
              <a:rPr lang="it-IT" sz="2000" dirty="0" err="1" smtClean="0"/>
              <a:t>increases</a:t>
            </a:r>
            <a:r>
              <a:rPr lang="it-IT" sz="2000" dirty="0" smtClean="0"/>
              <a:t> </a:t>
            </a:r>
            <a:r>
              <a:rPr lang="it-IT" sz="2000" dirty="0" err="1" smtClean="0"/>
              <a:t>number</a:t>
            </a:r>
            <a:r>
              <a:rPr lang="it-IT" sz="2000" dirty="0" smtClean="0"/>
              <a:t> of incisional </a:t>
            </a:r>
            <a:r>
              <a:rPr lang="it-IT" sz="2000" dirty="0" err="1" smtClean="0"/>
              <a:t>hernia</a:t>
            </a:r>
            <a:r>
              <a:rPr lang="it-IT" sz="2000" dirty="0" smtClean="0"/>
              <a:t> </a:t>
            </a:r>
            <a:r>
              <a:rPr lang="sv-SE" sz="2000" dirty="0"/>
              <a:t>4.59 vs 0.8%, p = 0.023</a:t>
            </a:r>
            <a:endParaRPr lang="it-IT" sz="2000" dirty="0" smtClean="0"/>
          </a:p>
          <a:p>
            <a:endParaRPr lang="it-IT" sz="2000" dirty="0" smtClean="0"/>
          </a:p>
          <a:p>
            <a:r>
              <a:rPr lang="it-IT" sz="2000" dirty="0" err="1" smtClean="0"/>
              <a:t>Increasing</a:t>
            </a:r>
            <a:r>
              <a:rPr lang="it-IT" sz="2000" dirty="0" smtClean="0"/>
              <a:t> BMI </a:t>
            </a:r>
            <a:r>
              <a:rPr lang="it-IT" sz="2000" dirty="0" err="1" smtClean="0"/>
              <a:t>categories</a:t>
            </a:r>
            <a:r>
              <a:rPr lang="it-IT" sz="2000" dirty="0" smtClean="0"/>
              <a:t> </a:t>
            </a:r>
            <a:r>
              <a:rPr lang="it-IT" sz="2000" dirty="0" err="1" smtClean="0"/>
              <a:t>increases</a:t>
            </a:r>
            <a:r>
              <a:rPr lang="it-IT" sz="2000" dirty="0" smtClean="0"/>
              <a:t> the rate of incisional </a:t>
            </a:r>
            <a:r>
              <a:rPr lang="it-IT" sz="2000" dirty="0" err="1" smtClean="0"/>
              <a:t>hernia</a:t>
            </a:r>
            <a:r>
              <a:rPr lang="it-IT" sz="2000" dirty="0" smtClean="0"/>
              <a:t> </a:t>
            </a:r>
            <a:r>
              <a:rPr lang="sv-SE" sz="2000" dirty="0"/>
              <a:t>5.26 vs 0.50%, p = 0.015</a:t>
            </a:r>
            <a:endParaRPr lang="it-IT" sz="20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760" y="112466"/>
            <a:ext cx="5342859" cy="175341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/>
          <a:srcRect b="17296"/>
          <a:stretch/>
        </p:blipFill>
        <p:spPr>
          <a:xfrm>
            <a:off x="9207569" y="1577119"/>
            <a:ext cx="2897300" cy="167706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9480" y="1482069"/>
            <a:ext cx="2840996" cy="1772119"/>
          </a:xfrm>
          <a:prstGeom prst="rect">
            <a:avLst/>
          </a:prstGeom>
        </p:spPr>
      </p:pic>
      <p:graphicFrame>
        <p:nvGraphicFramePr>
          <p:cNvPr id="10" name="Diagramma 9"/>
          <p:cNvGraphicFramePr/>
          <p:nvPr>
            <p:extLst/>
          </p:nvPr>
        </p:nvGraphicFramePr>
        <p:xfrm>
          <a:off x="6650182" y="3804150"/>
          <a:ext cx="4777374" cy="2206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Uguale 10"/>
          <p:cNvSpPr/>
          <p:nvPr/>
        </p:nvSpPr>
        <p:spPr>
          <a:xfrm>
            <a:off x="8371407" y="2112411"/>
            <a:ext cx="836162" cy="855722"/>
          </a:xfrm>
          <a:prstGeom prst="mathEqual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graphicFrame>
        <p:nvGraphicFramePr>
          <p:cNvPr id="13" name="Diagramma 12"/>
          <p:cNvGraphicFramePr/>
          <p:nvPr>
            <p:extLst/>
          </p:nvPr>
        </p:nvGraphicFramePr>
        <p:xfrm>
          <a:off x="7241852" y="161365"/>
          <a:ext cx="4606229" cy="1251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428733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6242288" cy="4351338"/>
          </a:xfrm>
        </p:spPr>
        <p:txBody>
          <a:bodyPr>
            <a:normAutofit/>
          </a:bodyPr>
          <a:lstStyle/>
          <a:p>
            <a:r>
              <a:rPr lang="it-IT" sz="2400" dirty="0" smtClean="0"/>
              <a:t>79 </a:t>
            </a:r>
            <a:r>
              <a:rPr lang="it-IT" sz="2400" dirty="0" err="1" smtClean="0"/>
              <a:t>patients</a:t>
            </a:r>
            <a:r>
              <a:rPr lang="it-IT" sz="2400" dirty="0" smtClean="0"/>
              <a:t> </a:t>
            </a:r>
            <a:r>
              <a:rPr lang="it-IT" sz="2400" dirty="0" err="1" smtClean="0"/>
              <a:t>operated</a:t>
            </a:r>
            <a:endParaRPr lang="it-IT" sz="2400" dirty="0" smtClean="0"/>
          </a:p>
          <a:p>
            <a:r>
              <a:rPr lang="it-IT" sz="2400" dirty="0" smtClean="0"/>
              <a:t>CT </a:t>
            </a:r>
            <a:r>
              <a:rPr lang="it-IT" sz="2400" dirty="0" err="1" smtClean="0"/>
              <a:t>scan</a:t>
            </a:r>
            <a:r>
              <a:rPr lang="it-IT" sz="2400" dirty="0" smtClean="0"/>
              <a:t> with </a:t>
            </a:r>
            <a:r>
              <a:rPr lang="it-IT" sz="2400" dirty="0" err="1" smtClean="0"/>
              <a:t>abdominal</a:t>
            </a:r>
            <a:r>
              <a:rPr lang="it-IT" sz="2400" dirty="0" smtClean="0"/>
              <a:t> ring on the </a:t>
            </a:r>
            <a:r>
              <a:rPr lang="it-IT" sz="2400" dirty="0" err="1" smtClean="0"/>
              <a:t>trocar</a:t>
            </a:r>
            <a:r>
              <a:rPr lang="it-IT" sz="2400" dirty="0" smtClean="0"/>
              <a:t> </a:t>
            </a:r>
            <a:r>
              <a:rPr lang="it-IT" sz="2400" dirty="0" err="1" smtClean="0"/>
              <a:t>sites</a:t>
            </a:r>
            <a:r>
              <a:rPr lang="it-IT" sz="2400" dirty="0" smtClean="0"/>
              <a:t> </a:t>
            </a:r>
          </a:p>
          <a:p>
            <a:r>
              <a:rPr lang="it-IT" sz="2400" dirty="0" smtClean="0"/>
              <a:t>37 </a:t>
            </a:r>
            <a:r>
              <a:rPr lang="it-IT" sz="2400" dirty="0" err="1" smtClean="0"/>
              <a:t>months</a:t>
            </a:r>
            <a:r>
              <a:rPr lang="it-IT" sz="2400" dirty="0" smtClean="0"/>
              <a:t> f-up</a:t>
            </a:r>
            <a:endParaRPr lang="it-IT" sz="24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223" y="230188"/>
            <a:ext cx="6186646" cy="1500815"/>
          </a:xfrm>
          <a:prstGeom prst="rect">
            <a:avLst/>
          </a:prstGeom>
        </p:spPr>
      </p:pic>
      <p:pic>
        <p:nvPicPr>
          <p:cNvPr id="2050" name="Picture 2" descr="Sleeve Gastrectomy - Wilmington Heal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336" y="1325359"/>
            <a:ext cx="3760507" cy="249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ma 5"/>
          <p:cNvGraphicFramePr/>
          <p:nvPr>
            <p:extLst/>
          </p:nvPr>
        </p:nvGraphicFramePr>
        <p:xfrm>
          <a:off x="2034174" y="4087906"/>
          <a:ext cx="2855666" cy="1062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52" name="Picture 4" descr="Prone breast board enhances cancer treatment at Alton Memorial Hospita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336" y="3907874"/>
            <a:ext cx="3760507" cy="272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849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79632" y="365125"/>
            <a:ext cx="8674168" cy="1325563"/>
          </a:xfrm>
        </p:spPr>
        <p:txBody>
          <a:bodyPr/>
          <a:lstStyle/>
          <a:p>
            <a:r>
              <a:rPr lang="it-IT" dirty="0" smtClean="0"/>
              <a:t>Entry </a:t>
            </a:r>
            <a:r>
              <a:rPr lang="it-IT" dirty="0" err="1" smtClean="0"/>
              <a:t>technique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4"/>
            <a:ext cx="5186082" cy="4462709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74" y="1522574"/>
            <a:ext cx="5844608" cy="2225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Jain point: A new safe portal for laparoscopic entry in previous surgery  cases Jain N, Sareen S, Kanawa S, Jain V, Gupta S, Mann S - J Hum Reprod Sc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868" y="164697"/>
            <a:ext cx="2245336" cy="212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88500" y="4523101"/>
            <a:ext cx="50562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No </a:t>
            </a:r>
            <a:r>
              <a:rPr lang="it-IT" dirty="0" err="1" smtClean="0"/>
              <a:t>difference</a:t>
            </a:r>
            <a:r>
              <a:rPr lang="it-IT" dirty="0" smtClean="0"/>
              <a:t> </a:t>
            </a:r>
            <a:r>
              <a:rPr lang="it-IT" dirty="0" err="1" smtClean="0"/>
              <a:t>among</a:t>
            </a:r>
            <a:r>
              <a:rPr lang="it-IT" dirty="0" smtClean="0"/>
              <a:t> </a:t>
            </a:r>
            <a:r>
              <a:rPr lang="it-IT" dirty="0" err="1" smtClean="0"/>
              <a:t>techniques</a:t>
            </a:r>
            <a:r>
              <a:rPr lang="it-IT" dirty="0" smtClean="0"/>
              <a:t> (open, Verres, </a:t>
            </a:r>
            <a:r>
              <a:rPr lang="it-IT" dirty="0" err="1" smtClean="0"/>
              <a:t>direct</a:t>
            </a:r>
            <a:r>
              <a:rPr lang="it-IT" dirty="0" smtClean="0"/>
              <a:t> </a:t>
            </a:r>
            <a:r>
              <a:rPr lang="it-IT" dirty="0" err="1" smtClean="0"/>
              <a:t>trocar</a:t>
            </a:r>
            <a:r>
              <a:rPr lang="it-IT" dirty="0" smtClean="0"/>
              <a:t>) of </a:t>
            </a:r>
            <a:r>
              <a:rPr lang="it-IT" dirty="0" err="1" smtClean="0"/>
              <a:t>induction</a:t>
            </a:r>
            <a:r>
              <a:rPr lang="it-IT" dirty="0" smtClean="0"/>
              <a:t> of pneumoperitoneum </a:t>
            </a:r>
            <a:r>
              <a:rPr lang="it-IT" dirty="0" err="1" smtClean="0"/>
              <a:t>concerning</a:t>
            </a:r>
            <a:r>
              <a:rPr lang="it-IT" dirty="0" smtClean="0"/>
              <a:t> primary and secondary </a:t>
            </a:r>
            <a:r>
              <a:rPr lang="it-IT" dirty="0" err="1" smtClean="0"/>
              <a:t>outcomes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Sparse </a:t>
            </a:r>
            <a:r>
              <a:rPr lang="it-IT" dirty="0" err="1" smtClean="0"/>
              <a:t>number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Insufficient</a:t>
            </a:r>
            <a:r>
              <a:rPr lang="it-IT" dirty="0" smtClean="0"/>
              <a:t> </a:t>
            </a:r>
            <a:r>
              <a:rPr lang="it-IT" dirty="0" err="1" smtClean="0"/>
              <a:t>quality</a:t>
            </a:r>
            <a:r>
              <a:rPr lang="it-IT" dirty="0" smtClean="0"/>
              <a:t> of </a:t>
            </a:r>
            <a:r>
              <a:rPr lang="it-IT" dirty="0" err="1" smtClean="0"/>
              <a:t>evidence</a:t>
            </a:r>
            <a:endParaRPr lang="it-IT" dirty="0"/>
          </a:p>
        </p:txBody>
      </p:sp>
      <p:graphicFrame>
        <p:nvGraphicFramePr>
          <p:cNvPr id="9" name="Diagramma 8"/>
          <p:cNvGraphicFramePr/>
          <p:nvPr>
            <p:extLst/>
          </p:nvPr>
        </p:nvGraphicFramePr>
        <p:xfrm>
          <a:off x="5948490" y="34604"/>
          <a:ext cx="3872754" cy="79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Diagramma 7"/>
          <p:cNvGraphicFramePr/>
          <p:nvPr>
            <p:extLst/>
          </p:nvPr>
        </p:nvGraphicFramePr>
        <p:xfrm>
          <a:off x="6654837" y="1475592"/>
          <a:ext cx="3281082" cy="821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2054" name="Picture 6" descr="Laparoscopic Surgery - Iatrogenic Injury to the Abdominal Aorta | Doctor  Stock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47"/>
          <a:stretch/>
        </p:blipFill>
        <p:spPr bwMode="auto">
          <a:xfrm>
            <a:off x="6239002" y="2702777"/>
            <a:ext cx="1586817" cy="205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JaypeeDigital | eBook Read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066" y="5034237"/>
            <a:ext cx="4448175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ma 10"/>
          <p:cNvGraphicFramePr/>
          <p:nvPr>
            <p:extLst/>
          </p:nvPr>
        </p:nvGraphicFramePr>
        <p:xfrm>
          <a:off x="5574418" y="4273802"/>
          <a:ext cx="3281082" cy="483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graphicFrame>
        <p:nvGraphicFramePr>
          <p:cNvPr id="13" name="Diagramma 12"/>
          <p:cNvGraphicFramePr/>
          <p:nvPr>
            <p:extLst/>
          </p:nvPr>
        </p:nvGraphicFramePr>
        <p:xfrm>
          <a:off x="8967966" y="4628262"/>
          <a:ext cx="3281082" cy="65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  <p:sp>
        <p:nvSpPr>
          <p:cNvPr id="6" name="Rettangolo 5"/>
          <p:cNvSpPr/>
          <p:nvPr/>
        </p:nvSpPr>
        <p:spPr>
          <a:xfrm>
            <a:off x="558837" y="2583660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n-NO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Cochrane Database Syst Rev. 2019 Jan 18;1(1):CD006583</a:t>
            </a:r>
            <a:endParaRPr lang="it-IT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Qué es la bacteria Ecoli y cómo se transmite en humanos?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966" y="2708561"/>
            <a:ext cx="2084267" cy="11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ma 11"/>
          <p:cNvGraphicFramePr/>
          <p:nvPr>
            <p:extLst/>
          </p:nvPr>
        </p:nvGraphicFramePr>
        <p:xfrm>
          <a:off x="10689189" y="2392518"/>
          <a:ext cx="1259542" cy="799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</p:spTree>
    <p:extLst>
      <p:ext uri="{BB962C8B-B14F-4D97-AF65-F5344CB8AC3E}">
        <p14:creationId xmlns:p14="http://schemas.microsoft.com/office/powerpoint/2010/main" val="7393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193040" y="4386597"/>
            <a:ext cx="4016523" cy="1716721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18,533 </a:t>
            </a:r>
            <a:r>
              <a:rPr lang="en-US" dirty="0" smtClean="0"/>
              <a:t>from 19 papers</a:t>
            </a:r>
          </a:p>
          <a:p>
            <a:r>
              <a:rPr lang="en-US" dirty="0" smtClean="0"/>
              <a:t>mean </a:t>
            </a:r>
            <a:r>
              <a:rPr lang="en-US" dirty="0"/>
              <a:t>follow-up period of 22.50 ± 1.76 </a:t>
            </a:r>
            <a:r>
              <a:rPr lang="en-US" dirty="0" smtClean="0"/>
              <a:t>months</a:t>
            </a:r>
          </a:p>
          <a:p>
            <a:r>
              <a:rPr lang="en-US" dirty="0" smtClean="0"/>
              <a:t>overall </a:t>
            </a:r>
            <a:r>
              <a:rPr lang="en-US" dirty="0"/>
              <a:t>trocar site hernia rate was 0.104</a:t>
            </a:r>
            <a:r>
              <a:rPr lang="en-US" dirty="0" smtClean="0"/>
              <a:t>%</a:t>
            </a:r>
          </a:p>
          <a:p>
            <a:r>
              <a:rPr lang="en-US" dirty="0" smtClean="0"/>
              <a:t>Heterogeneity 29%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4449" y="516930"/>
            <a:ext cx="5227502" cy="281794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49" y="2549162"/>
            <a:ext cx="6114601" cy="184623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549" y="4556141"/>
            <a:ext cx="6243601" cy="178156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667" y="104624"/>
            <a:ext cx="6114601" cy="1875334"/>
          </a:xfrm>
          <a:prstGeom prst="rect">
            <a:avLst/>
          </a:prstGeom>
        </p:spPr>
      </p:pic>
      <p:graphicFrame>
        <p:nvGraphicFramePr>
          <p:cNvPr id="9" name="Diagramma 8"/>
          <p:cNvGraphicFramePr/>
          <p:nvPr>
            <p:extLst/>
          </p:nvPr>
        </p:nvGraphicFramePr>
        <p:xfrm>
          <a:off x="3807638" y="3486675"/>
          <a:ext cx="2803425" cy="816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1" name="Diagramma 10"/>
          <p:cNvGraphicFramePr/>
          <p:nvPr>
            <p:extLst/>
          </p:nvPr>
        </p:nvGraphicFramePr>
        <p:xfrm>
          <a:off x="3887423" y="5332909"/>
          <a:ext cx="2723640" cy="827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10" name="Diagramma 9"/>
          <p:cNvGraphicFramePr/>
          <p:nvPr>
            <p:extLst/>
          </p:nvPr>
        </p:nvGraphicFramePr>
        <p:xfrm>
          <a:off x="9124441" y="1581611"/>
          <a:ext cx="2968132" cy="796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graphicFrame>
        <p:nvGraphicFramePr>
          <p:cNvPr id="13" name="Diagramma 12"/>
          <p:cNvGraphicFramePr/>
          <p:nvPr>
            <p:extLst/>
          </p:nvPr>
        </p:nvGraphicFramePr>
        <p:xfrm>
          <a:off x="3178698" y="2191217"/>
          <a:ext cx="3007165" cy="555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</p:spTree>
    <p:extLst>
      <p:ext uri="{BB962C8B-B14F-4D97-AF65-F5344CB8AC3E}">
        <p14:creationId xmlns:p14="http://schemas.microsoft.com/office/powerpoint/2010/main" val="242553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 descr="https://www.ncbi.nlm.nih.gov/pmc/articles/instance/5227034/bin/rcsann.2016.0114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56" y="469425"/>
            <a:ext cx="1911031" cy="62350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254" y="531796"/>
            <a:ext cx="7334886" cy="24005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6" name="Diagramma 5"/>
          <p:cNvGraphicFramePr/>
          <p:nvPr>
            <p:extLst/>
          </p:nvPr>
        </p:nvGraphicFramePr>
        <p:xfrm>
          <a:off x="3417998" y="4338183"/>
          <a:ext cx="5197899" cy="1255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511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283555"/>
            <a:ext cx="8119986" cy="1642986"/>
          </a:xfrm>
        </p:spPr>
        <p:txBody>
          <a:bodyPr>
            <a:normAutofit fontScale="70000" lnSpcReduction="20000"/>
          </a:bodyPr>
          <a:lstStyle/>
          <a:p>
            <a:r>
              <a:rPr lang="it-IT" dirty="0" smtClean="0"/>
              <a:t>RCT – double </a:t>
            </a:r>
            <a:r>
              <a:rPr lang="it-IT" dirty="0" err="1" smtClean="0"/>
              <a:t>blinded</a:t>
            </a:r>
            <a:endParaRPr lang="it-IT" dirty="0" smtClean="0"/>
          </a:p>
          <a:p>
            <a:r>
              <a:rPr lang="it-IT" dirty="0" err="1" smtClean="0"/>
              <a:t>Population</a:t>
            </a:r>
            <a:r>
              <a:rPr lang="it-IT" dirty="0" smtClean="0"/>
              <a:t>: obese </a:t>
            </a:r>
            <a:r>
              <a:rPr lang="it-IT" dirty="0" err="1" smtClean="0"/>
              <a:t>patients</a:t>
            </a:r>
            <a:r>
              <a:rPr lang="it-IT" dirty="0" smtClean="0"/>
              <a:t> </a:t>
            </a:r>
            <a:r>
              <a:rPr lang="it-IT" dirty="0" err="1" smtClean="0"/>
              <a:t>undergoing</a:t>
            </a:r>
            <a:r>
              <a:rPr lang="it-IT" dirty="0" smtClean="0"/>
              <a:t> </a:t>
            </a:r>
            <a:r>
              <a:rPr lang="it-IT" dirty="0" err="1" smtClean="0"/>
              <a:t>Rygbp</a:t>
            </a:r>
            <a:r>
              <a:rPr lang="it-IT" dirty="0" smtClean="0"/>
              <a:t> or SG for </a:t>
            </a:r>
            <a:r>
              <a:rPr lang="it-IT" dirty="0" err="1" smtClean="0"/>
              <a:t>morbid</a:t>
            </a:r>
            <a:r>
              <a:rPr lang="it-IT" dirty="0" smtClean="0"/>
              <a:t> </a:t>
            </a:r>
            <a:r>
              <a:rPr lang="it-IT" dirty="0" err="1" smtClean="0"/>
              <a:t>obesity</a:t>
            </a:r>
            <a:endParaRPr lang="it-IT" dirty="0" smtClean="0"/>
          </a:p>
          <a:p>
            <a:r>
              <a:rPr lang="it-IT" dirty="0" smtClean="0"/>
              <a:t>35 </a:t>
            </a:r>
            <a:r>
              <a:rPr lang="it-IT" dirty="0" err="1" smtClean="0"/>
              <a:t>patients</a:t>
            </a:r>
            <a:r>
              <a:rPr lang="it-IT" dirty="0" smtClean="0"/>
              <a:t> treatment NEOCLOSE, 35 </a:t>
            </a:r>
            <a:r>
              <a:rPr lang="it-IT" dirty="0" err="1" smtClean="0"/>
              <a:t>pts</a:t>
            </a:r>
            <a:r>
              <a:rPr lang="it-IT" dirty="0" smtClean="0"/>
              <a:t> control SUTURE PASSER</a:t>
            </a:r>
          </a:p>
          <a:p>
            <a:r>
              <a:rPr lang="it-IT" dirty="0" smtClean="0"/>
              <a:t>F-up with US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79" y="365125"/>
            <a:ext cx="5379301" cy="176863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b="11084"/>
          <a:stretch/>
        </p:blipFill>
        <p:spPr>
          <a:xfrm>
            <a:off x="5283780" y="5115038"/>
            <a:ext cx="3870000" cy="168183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0364" y="3051348"/>
            <a:ext cx="2502600" cy="3466134"/>
          </a:xfrm>
          <a:prstGeom prst="rect">
            <a:avLst/>
          </a:prstGeom>
        </p:spPr>
      </p:pic>
      <p:graphicFrame>
        <p:nvGraphicFramePr>
          <p:cNvPr id="9" name="Diagramma 8"/>
          <p:cNvGraphicFramePr/>
          <p:nvPr>
            <p:extLst/>
          </p:nvPr>
        </p:nvGraphicFramePr>
        <p:xfrm>
          <a:off x="9729481" y="2495396"/>
          <a:ext cx="1524366" cy="1111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0" name="Diagramma 9"/>
          <p:cNvGraphicFramePr/>
          <p:nvPr>
            <p:extLst/>
          </p:nvPr>
        </p:nvGraphicFramePr>
        <p:xfrm>
          <a:off x="6661606" y="4407151"/>
          <a:ext cx="1245171" cy="842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3" name="Tabella 12"/>
          <p:cNvGraphicFramePr>
            <a:graphicFrameLocks noGrp="1"/>
          </p:cNvGraphicFramePr>
          <p:nvPr>
            <p:extLst/>
          </p:nvPr>
        </p:nvGraphicFramePr>
        <p:xfrm>
          <a:off x="158813" y="4221337"/>
          <a:ext cx="4638930" cy="222504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084007">
                  <a:extLst>
                    <a:ext uri="{9D8B030D-6E8A-4147-A177-3AD203B41FA5}">
                      <a16:colId xmlns:a16="http://schemas.microsoft.com/office/drawing/2014/main" val="2853926111"/>
                    </a:ext>
                  </a:extLst>
                </a:gridCol>
                <a:gridCol w="1251268">
                  <a:extLst>
                    <a:ext uri="{9D8B030D-6E8A-4147-A177-3AD203B41FA5}">
                      <a16:colId xmlns:a16="http://schemas.microsoft.com/office/drawing/2014/main" val="713896287"/>
                    </a:ext>
                  </a:extLst>
                </a:gridCol>
                <a:gridCol w="1303655">
                  <a:extLst>
                    <a:ext uri="{9D8B030D-6E8A-4147-A177-3AD203B41FA5}">
                      <a16:colId xmlns:a16="http://schemas.microsoft.com/office/drawing/2014/main" val="22336196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neoclose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control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156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Primary </a:t>
                      </a:r>
                      <a:r>
                        <a:rPr lang="it-IT" sz="1600" dirty="0" err="1" smtClean="0"/>
                        <a:t>outcomes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466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600" dirty="0" err="1" smtClean="0"/>
                        <a:t>Closure</a:t>
                      </a:r>
                      <a:r>
                        <a:rPr lang="it-IT" sz="1600" dirty="0" smtClean="0"/>
                        <a:t> time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20,2’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30,0’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8287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600" dirty="0" err="1" smtClean="0"/>
                        <a:t>Pain</a:t>
                      </a:r>
                      <a:r>
                        <a:rPr lang="it-IT" sz="1600" dirty="0" smtClean="0"/>
                        <a:t> 1week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0,3(SD 0,8)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0,9</a:t>
                      </a:r>
                      <a:r>
                        <a:rPr lang="it-IT" sz="1600" baseline="0" dirty="0" smtClean="0"/>
                        <a:t> (SD 1,4)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421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Secondary </a:t>
                      </a:r>
                      <a:r>
                        <a:rPr lang="it-IT" sz="1600" dirty="0" err="1" smtClean="0"/>
                        <a:t>outcome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4523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600" dirty="0" smtClean="0"/>
                        <a:t>Incisional </a:t>
                      </a:r>
                      <a:r>
                        <a:rPr lang="it-IT" sz="1600" dirty="0" err="1" smtClean="0"/>
                        <a:t>hernia</a:t>
                      </a:r>
                      <a:r>
                        <a:rPr lang="it-IT" sz="1600" dirty="0" smtClean="0"/>
                        <a:t> 1 </a:t>
                      </a:r>
                      <a:r>
                        <a:rPr lang="it-IT" sz="1600" dirty="0" err="1" smtClean="0"/>
                        <a:t>yr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0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0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2855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7865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620954"/>
            <a:ext cx="7406070" cy="1735894"/>
          </a:xfrm>
        </p:spPr>
        <p:txBody>
          <a:bodyPr>
            <a:normAutofit lnSpcReduction="10000"/>
          </a:bodyPr>
          <a:lstStyle/>
          <a:p>
            <a:r>
              <a:rPr lang="en-US" sz="1800" b="1" dirty="0" smtClean="0"/>
              <a:t>47</a:t>
            </a:r>
            <a:r>
              <a:rPr lang="en-US" sz="1800" dirty="0" smtClean="0"/>
              <a:t> Group A (</a:t>
            </a:r>
            <a:r>
              <a:rPr lang="en-US" sz="1800" i="1" dirty="0" smtClean="0"/>
              <a:t>suture non-abs</a:t>
            </a:r>
            <a:r>
              <a:rPr lang="en-US" sz="1800" dirty="0" smtClean="0"/>
              <a:t>) vs </a:t>
            </a:r>
            <a:r>
              <a:rPr lang="en-US" sz="1800" b="1" dirty="0" smtClean="0"/>
              <a:t>45</a:t>
            </a:r>
            <a:r>
              <a:rPr lang="en-US" sz="1800" dirty="0" smtClean="0"/>
              <a:t> Group B </a:t>
            </a:r>
            <a:r>
              <a:rPr lang="en-US" sz="1800" i="1" dirty="0" smtClean="0"/>
              <a:t>(intraperitoneal mesh – V patch)</a:t>
            </a:r>
          </a:p>
          <a:p>
            <a:r>
              <a:rPr lang="en-US" sz="1800" dirty="0" smtClean="0"/>
              <a:t>High risk patients for TSH</a:t>
            </a:r>
          </a:p>
          <a:p>
            <a:pPr lvl="1"/>
            <a:r>
              <a:rPr lang="en-US" sz="1600" dirty="0" smtClean="0"/>
              <a:t>age </a:t>
            </a:r>
            <a:r>
              <a:rPr lang="en-US" sz="1600" dirty="0"/>
              <a:t>65 years and older, diabetes mellitus, chronic pulmonary disease, and obesity (</a:t>
            </a:r>
            <a:r>
              <a:rPr lang="en-US" sz="1600" dirty="0" err="1"/>
              <a:t>ie</a:t>
            </a:r>
            <a:r>
              <a:rPr lang="en-US" sz="1600" dirty="0"/>
              <a:t>, body mass index 30 kg/m2 </a:t>
            </a:r>
            <a:r>
              <a:rPr lang="en-US" sz="1600" dirty="0" smtClean="0"/>
              <a:t>)</a:t>
            </a:r>
          </a:p>
          <a:p>
            <a:r>
              <a:rPr lang="en-US" sz="1800" dirty="0" smtClean="0"/>
              <a:t>Visit early postoperative; 1-6-12 months</a:t>
            </a:r>
            <a:endParaRPr lang="it-IT" sz="1800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191" y="38913"/>
            <a:ext cx="6939001" cy="2488671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686828" y="1506071"/>
            <a:ext cx="1017086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RCT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/>
          </p:nvPr>
        </p:nvGraphicFramePr>
        <p:xfrm>
          <a:off x="4083017" y="4307948"/>
          <a:ext cx="7656343" cy="240873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174536">
                  <a:extLst>
                    <a:ext uri="{9D8B030D-6E8A-4147-A177-3AD203B41FA5}">
                      <a16:colId xmlns:a16="http://schemas.microsoft.com/office/drawing/2014/main" val="274076672"/>
                    </a:ext>
                  </a:extLst>
                </a:gridCol>
                <a:gridCol w="1791435">
                  <a:extLst>
                    <a:ext uri="{9D8B030D-6E8A-4147-A177-3AD203B41FA5}">
                      <a16:colId xmlns:a16="http://schemas.microsoft.com/office/drawing/2014/main" val="1641569526"/>
                    </a:ext>
                  </a:extLst>
                </a:gridCol>
                <a:gridCol w="1689188">
                  <a:extLst>
                    <a:ext uri="{9D8B030D-6E8A-4147-A177-3AD203B41FA5}">
                      <a16:colId xmlns:a16="http://schemas.microsoft.com/office/drawing/2014/main" val="1763293849"/>
                    </a:ext>
                  </a:extLst>
                </a:gridCol>
                <a:gridCol w="2001184">
                  <a:extLst>
                    <a:ext uri="{9D8B030D-6E8A-4147-A177-3AD203B41FA5}">
                      <a16:colId xmlns:a16="http://schemas.microsoft.com/office/drawing/2014/main" val="1765753248"/>
                    </a:ext>
                  </a:extLst>
                </a:gridCol>
              </a:tblGrid>
              <a:tr h="344105"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Group A (suture)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Group B (</a:t>
                      </a:r>
                      <a:r>
                        <a:rPr lang="it-IT" sz="1600" dirty="0" err="1" smtClean="0"/>
                        <a:t>mesh</a:t>
                      </a:r>
                      <a:r>
                        <a:rPr lang="it-IT" sz="1600" dirty="0" smtClean="0"/>
                        <a:t>)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OR </a:t>
                      </a:r>
                      <a:r>
                        <a:rPr lang="it-IT" sz="1400" kern="1200" dirty="0" smtClean="0"/>
                        <a:t>(95%CI)</a:t>
                      </a:r>
                      <a:endParaRPr lang="it-IT" sz="1400" i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5925679"/>
                  </a:ext>
                </a:extLst>
              </a:tr>
              <a:tr h="3441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>
                          <a:solidFill>
                            <a:srgbClr val="FF0000"/>
                          </a:solidFill>
                        </a:rPr>
                        <a:t>TSH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FF0000"/>
                          </a:solidFill>
                        </a:rPr>
                        <a:t>31,9%</a:t>
                      </a:r>
                      <a:endParaRPr lang="it-IT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4.4%</a:t>
                      </a:r>
                      <a:endParaRPr lang="it-IT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10.1;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(2.15 - 47.6)</a:t>
                      </a:r>
                      <a:endParaRPr lang="it-IT" sz="140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596025"/>
                  </a:ext>
                </a:extLst>
              </a:tr>
              <a:tr h="344105">
                <a:tc>
                  <a:txBody>
                    <a:bodyPr/>
                    <a:lstStyle/>
                    <a:p>
                      <a:r>
                        <a:rPr lang="it-IT" sz="1600" dirty="0" err="1" smtClean="0">
                          <a:solidFill>
                            <a:srgbClr val="FF0000"/>
                          </a:solidFill>
                        </a:rPr>
                        <a:t>Wound</a:t>
                      </a:r>
                      <a:r>
                        <a:rPr lang="it-IT" sz="16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it-IT" sz="1600" baseline="0" dirty="0" err="1" smtClean="0">
                          <a:solidFill>
                            <a:srgbClr val="FF0000"/>
                          </a:solidFill>
                        </a:rPr>
                        <a:t>Infection</a:t>
                      </a:r>
                      <a:r>
                        <a:rPr lang="it-IT" sz="1600" baseline="0" dirty="0" smtClean="0">
                          <a:solidFill>
                            <a:srgbClr val="FF0000"/>
                          </a:solidFill>
                        </a:rPr>
                        <a:t> rate</a:t>
                      </a:r>
                      <a:endParaRPr lang="it-IT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FF0000"/>
                          </a:solidFill>
                        </a:rPr>
                        <a:t>8,5%</a:t>
                      </a:r>
                      <a:endParaRPr lang="it-IT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FF0000"/>
                          </a:solidFill>
                        </a:rPr>
                        <a:t>0%</a:t>
                      </a:r>
                      <a:endParaRPr lang="it-IT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2.04; </a:t>
                      </a:r>
                      <a:r>
                        <a:rPr lang="en-US" sz="1400" kern="1200" dirty="0" smtClean="0">
                          <a:solidFill>
                            <a:srgbClr val="FF0000"/>
                          </a:solidFill>
                        </a:rPr>
                        <a:t>(1.7-2.5)</a:t>
                      </a:r>
                      <a:endParaRPr lang="it-IT" sz="1400" i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801870"/>
                  </a:ext>
                </a:extLst>
              </a:tr>
              <a:tr h="344105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rgbClr val="FF0000"/>
                          </a:solidFill>
                        </a:rPr>
                        <a:t>VAS</a:t>
                      </a:r>
                      <a:endParaRPr lang="it-IT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FF0000"/>
                          </a:solidFill>
                        </a:rPr>
                        <a:t>3 (1-6)</a:t>
                      </a:r>
                      <a:endParaRPr lang="it-IT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FF0000"/>
                          </a:solidFill>
                        </a:rPr>
                        <a:t>2 (0-6)</a:t>
                      </a:r>
                      <a:endParaRPr lang="it-IT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8084975"/>
                  </a:ext>
                </a:extLst>
              </a:tr>
              <a:tr h="344105"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Complications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 smtClean="0"/>
                        <a:t>similar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 smtClean="0"/>
                        <a:t>similar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1620404"/>
                  </a:ext>
                </a:extLst>
              </a:tr>
              <a:tr h="344105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Operative</a:t>
                      </a:r>
                      <a:r>
                        <a:rPr lang="it-IT" sz="1600" baseline="0" dirty="0" smtClean="0"/>
                        <a:t> time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71,4±25,2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69,2±26,7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112066"/>
                  </a:ext>
                </a:extLst>
              </a:tr>
              <a:tr h="344105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LOS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2 (1-5)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2 (1-11)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957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5261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7D78F54-122F-486D-ADC3-10C12675E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842" y="249716"/>
            <a:ext cx="6391275" cy="2228850"/>
          </a:xfrm>
          <a:prstGeom prst="rect">
            <a:avLst/>
          </a:prstGeom>
        </p:spPr>
      </p:pic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266639072"/>
              </p:ext>
            </p:extLst>
          </p:nvPr>
        </p:nvGraphicFramePr>
        <p:xfrm>
          <a:off x="573117" y="3114031"/>
          <a:ext cx="5201784" cy="2959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magin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4717" y="101264"/>
            <a:ext cx="4891663" cy="32000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0786" y="5281653"/>
            <a:ext cx="4474827" cy="1339598"/>
          </a:xfrm>
          <a:prstGeom prst="rect">
            <a:avLst/>
          </a:prstGeom>
        </p:spPr>
      </p:pic>
      <p:graphicFrame>
        <p:nvGraphicFramePr>
          <p:cNvPr id="11" name="Diagramma 10"/>
          <p:cNvGraphicFramePr/>
          <p:nvPr>
            <p:extLst>
              <p:ext uri="{D42A27DB-BD31-4B8C-83A1-F6EECF244321}">
                <p14:modId xmlns:p14="http://schemas.microsoft.com/office/powerpoint/2010/main" val="3840053558"/>
              </p:ext>
            </p:extLst>
          </p:nvPr>
        </p:nvGraphicFramePr>
        <p:xfrm>
          <a:off x="7260787" y="3602254"/>
          <a:ext cx="4474827" cy="1522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2" name="Freccia a destra 11"/>
          <p:cNvSpPr/>
          <p:nvPr/>
        </p:nvSpPr>
        <p:spPr>
          <a:xfrm>
            <a:off x="6151418" y="4635568"/>
            <a:ext cx="694357" cy="542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10298002" y="4122135"/>
            <a:ext cx="586781" cy="3422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202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SSI - </a:t>
            </a:r>
            <a:r>
              <a:rPr lang="it-IT" dirty="0" err="1" smtClean="0"/>
              <a:t>prevention</a:t>
            </a:r>
            <a:endParaRPr lang="it-IT" dirty="0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7026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FEF3E355-F6CA-47D5-0BF3-2B1E4F529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487" y="2296941"/>
            <a:ext cx="4894793" cy="1609867"/>
          </a:xfrm>
        </p:spPr>
        <p:txBody>
          <a:bodyPr anchor="ctr">
            <a:normAutofit fontScale="85000" lnSpcReduction="20000"/>
          </a:bodyPr>
          <a:lstStyle/>
          <a:p>
            <a:r>
              <a:rPr lang="it-IT" sz="2000" dirty="0"/>
              <a:t>10 </a:t>
            </a:r>
            <a:r>
              <a:rPr lang="it-IT" sz="2000" dirty="0" err="1" smtClean="0"/>
              <a:t>RCTs</a:t>
            </a:r>
            <a:r>
              <a:rPr lang="it-IT" sz="2000" dirty="0" smtClean="0"/>
              <a:t> - 5583 </a:t>
            </a:r>
            <a:r>
              <a:rPr lang="it-IT" sz="2000" dirty="0" err="1"/>
              <a:t>patients</a:t>
            </a:r>
            <a:endParaRPr lang="it-IT" sz="2000" dirty="0"/>
          </a:p>
          <a:p>
            <a:r>
              <a:rPr lang="it-IT" sz="2000" dirty="0"/>
              <a:t>Obese women after </a:t>
            </a:r>
            <a:r>
              <a:rPr lang="it-IT" sz="2000" dirty="0" err="1"/>
              <a:t>cesarean</a:t>
            </a:r>
            <a:r>
              <a:rPr lang="it-IT" sz="2000" dirty="0"/>
              <a:t> </a:t>
            </a:r>
            <a:r>
              <a:rPr lang="it-IT" sz="2000" dirty="0" err="1"/>
              <a:t>section</a:t>
            </a:r>
            <a:endParaRPr lang="it-IT" sz="2000" dirty="0"/>
          </a:p>
          <a:p>
            <a:r>
              <a:rPr lang="it-IT" sz="2000" dirty="0" err="1"/>
              <a:t>Intervention</a:t>
            </a:r>
            <a:r>
              <a:rPr lang="it-IT" sz="2000" dirty="0"/>
              <a:t> PICO or </a:t>
            </a:r>
            <a:r>
              <a:rPr lang="it-IT" sz="2000" dirty="0" err="1"/>
              <a:t>Prevena</a:t>
            </a:r>
            <a:endParaRPr lang="it-IT" sz="2000" dirty="0"/>
          </a:p>
          <a:p>
            <a:r>
              <a:rPr lang="it-IT" sz="2000" dirty="0" err="1"/>
              <a:t>Comparison</a:t>
            </a:r>
            <a:r>
              <a:rPr lang="it-IT" sz="2000" dirty="0"/>
              <a:t> standard </a:t>
            </a:r>
            <a:r>
              <a:rPr lang="it-IT" sz="2000" dirty="0" err="1"/>
              <a:t>wound</a:t>
            </a:r>
            <a:r>
              <a:rPr lang="it-IT" sz="2000" dirty="0"/>
              <a:t> </a:t>
            </a:r>
            <a:r>
              <a:rPr lang="it-IT" sz="2000" dirty="0" err="1"/>
              <a:t>dressing</a:t>
            </a:r>
            <a:endParaRPr lang="it-IT" sz="2000" dirty="0"/>
          </a:p>
          <a:p>
            <a:r>
              <a:rPr lang="it-IT" sz="2000" dirty="0"/>
              <a:t>Duration of </a:t>
            </a:r>
            <a:r>
              <a:rPr lang="it-IT" sz="2000" dirty="0" err="1"/>
              <a:t>tratment</a:t>
            </a:r>
            <a:r>
              <a:rPr lang="it-IT" sz="2000" dirty="0"/>
              <a:t> 3-7 days</a:t>
            </a:r>
          </a:p>
        </p:txBody>
      </p:sp>
      <p:pic>
        <p:nvPicPr>
          <p:cNvPr id="1028" name="Picture 4" descr="Why PICO Negative Wound Therapy Makes a Big Difference for Your Incision">
            <a:extLst>
              <a:ext uri="{FF2B5EF4-FFF2-40B4-BE49-F238E27FC236}">
                <a16:creationId xmlns:a16="http://schemas.microsoft.com/office/drawing/2014/main" id="{0FA294AE-BBA1-419D-6397-C2242B8E6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564" y="320060"/>
            <a:ext cx="3020786" cy="2114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589E7FC-2291-202C-0C23-69048A6DE4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4885"/>
          <a:stretch/>
        </p:blipFill>
        <p:spPr>
          <a:xfrm>
            <a:off x="5546421" y="2783828"/>
            <a:ext cx="6435739" cy="3503658"/>
          </a:xfrm>
          <a:prstGeom prst="rect">
            <a:avLst/>
          </a:prstGeom>
        </p:spPr>
      </p:pic>
      <p:pic>
        <p:nvPicPr>
          <p:cNvPr id="1030" name="Picture 6" descr="Applied PREVENA™ PEEL &amp; PLACE™ dressing on a patients' wound, connected...  | Download Scientific Diagram">
            <a:extLst>
              <a:ext uri="{FF2B5EF4-FFF2-40B4-BE49-F238E27FC236}">
                <a16:creationId xmlns:a16="http://schemas.microsoft.com/office/drawing/2014/main" id="{70121CEB-89D6-80F9-6685-9E0B94800C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3082" r="3187"/>
          <a:stretch/>
        </p:blipFill>
        <p:spPr bwMode="auto">
          <a:xfrm>
            <a:off x="5768151" y="65833"/>
            <a:ext cx="1644375" cy="26230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5463425" y="3671385"/>
            <a:ext cx="6423775" cy="3308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5463424" y="5956648"/>
            <a:ext cx="6423775" cy="3308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giù 5"/>
          <p:cNvSpPr/>
          <p:nvPr/>
        </p:nvSpPr>
        <p:spPr>
          <a:xfrm>
            <a:off x="2135094" y="4080338"/>
            <a:ext cx="707626" cy="10890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1" name="Diagramma 10"/>
          <p:cNvGraphicFramePr/>
          <p:nvPr>
            <p:extLst>
              <p:ext uri="{D42A27DB-BD31-4B8C-83A1-F6EECF244321}">
                <p14:modId xmlns:p14="http://schemas.microsoft.com/office/powerpoint/2010/main" val="323516782"/>
              </p:ext>
            </p:extLst>
          </p:nvPr>
        </p:nvGraphicFramePr>
        <p:xfrm>
          <a:off x="753575" y="5279626"/>
          <a:ext cx="3470664" cy="1477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Rettangolo 11"/>
          <p:cNvSpPr/>
          <p:nvPr/>
        </p:nvSpPr>
        <p:spPr>
          <a:xfrm>
            <a:off x="5716290" y="6425334"/>
            <a:ext cx="60960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it-IT" dirty="0" err="1">
                <a:solidFill>
                  <a:srgbClr val="212121"/>
                </a:solidFill>
                <a:latin typeface="BlinkMacSystemFont"/>
              </a:rPr>
              <a:t>Gillespie</a:t>
            </a:r>
            <a:r>
              <a:rPr lang="it-IT" dirty="0">
                <a:solidFill>
                  <a:srgbClr val="212121"/>
                </a:solidFill>
                <a:latin typeface="BlinkMacSystemFont"/>
              </a:rPr>
              <a:t> BM, </a:t>
            </a:r>
            <a:r>
              <a:rPr lang="it-IT" dirty="0" smtClean="0">
                <a:solidFill>
                  <a:srgbClr val="212121"/>
                </a:solidFill>
                <a:latin typeface="BlinkMacSystemFont"/>
              </a:rPr>
              <a:t>BJOG</a:t>
            </a:r>
            <a:r>
              <a:rPr lang="it-IT" dirty="0">
                <a:solidFill>
                  <a:srgbClr val="212121"/>
                </a:solidFill>
                <a:latin typeface="BlinkMacSystemFont"/>
              </a:rPr>
              <a:t>. 2022 Jan;129(2):196-207. </a:t>
            </a:r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4198" y="72136"/>
            <a:ext cx="3225273" cy="14433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6261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6955725-16DB-4140-AE0B-A8306184C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55549F6-4467-4256-878E-4BF4FB2F8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116" y="3102378"/>
            <a:ext cx="5057341" cy="35496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4F87D73-D062-4268-B57C-4C51786AC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712" y="342043"/>
            <a:ext cx="6476404" cy="2054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01F627CD-739D-4B4D-9364-FA44C953F484}"/>
              </a:ext>
            </a:extLst>
          </p:cNvPr>
          <p:cNvSpPr/>
          <p:nvPr/>
        </p:nvSpPr>
        <p:spPr>
          <a:xfrm>
            <a:off x="554712" y="2893347"/>
            <a:ext cx="5875610" cy="304698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/>
              <a:t>2241 </a:t>
            </a:r>
            <a:r>
              <a:rPr lang="it-IT" sz="1600" dirty="0" err="1"/>
              <a:t>patients</a:t>
            </a:r>
            <a:endParaRPr lang="it-IT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General, Colorectal, Gynecologic, Hepatobiliary/Surgical Oncology, and Urologic Surgery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The median BMI for all patients was 34.3 kg/m</a:t>
            </a:r>
            <a:r>
              <a:rPr lang="en-US" sz="1600" baseline="30000" dirty="0"/>
              <a:t>2</a:t>
            </a:r>
            <a:r>
              <a:rPr lang="it-IT" sz="1600" dirty="0"/>
              <a:t>(range 30.0–59.1)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/>
              <a:t>CT </a:t>
            </a:r>
            <a:r>
              <a:rPr lang="it-IT" sz="1600" dirty="0" err="1"/>
              <a:t>scan</a:t>
            </a:r>
            <a:r>
              <a:rPr lang="it-IT" sz="1600" dirty="0"/>
              <a:t> </a:t>
            </a:r>
            <a:r>
              <a:rPr lang="it-IT" sz="1600" dirty="0" err="1"/>
              <a:t>at</a:t>
            </a:r>
            <a:r>
              <a:rPr lang="it-IT" sz="1600" dirty="0"/>
              <a:t> 1 </a:t>
            </a:r>
            <a:r>
              <a:rPr lang="it-IT" sz="1600" dirty="0" err="1"/>
              <a:t>yr</a:t>
            </a:r>
            <a:endParaRPr lang="it-IT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u="sng" dirty="0"/>
              <a:t>59% </a:t>
            </a:r>
            <a:r>
              <a:rPr lang="it-IT" sz="1600" u="sng" dirty="0" err="1"/>
              <a:t>incisional</a:t>
            </a:r>
            <a:r>
              <a:rPr lang="it-IT" sz="1600" u="sng" dirty="0"/>
              <a:t> </a:t>
            </a:r>
            <a:r>
              <a:rPr lang="it-IT" sz="1600" u="sng" dirty="0" err="1"/>
              <a:t>hernia</a:t>
            </a:r>
            <a:endParaRPr lang="it-IT" sz="1600" u="sng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u="sng" dirty="0"/>
              <a:t>15% </a:t>
            </a:r>
            <a:r>
              <a:rPr lang="it-IT" sz="1600" u="sng" dirty="0" err="1"/>
              <a:t>underwent</a:t>
            </a:r>
            <a:r>
              <a:rPr lang="it-IT" sz="1600" u="sng" dirty="0"/>
              <a:t> </a:t>
            </a:r>
            <a:r>
              <a:rPr lang="it-IT" sz="1600" u="sng" dirty="0" err="1"/>
              <a:t>repair</a:t>
            </a:r>
            <a:endParaRPr lang="it-IT" sz="1600" u="sng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DEB560B-0027-4DF0-A227-0D2068A49E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6543" y="77172"/>
            <a:ext cx="2932526" cy="3227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Ovale 8"/>
          <p:cNvSpPr/>
          <p:nvPr/>
        </p:nvSpPr>
        <p:spPr>
          <a:xfrm>
            <a:off x="782101" y="4959078"/>
            <a:ext cx="2062075" cy="66756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996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Laparotomy</a:t>
            </a:r>
            <a:r>
              <a:rPr lang="it-IT" dirty="0" smtClean="0"/>
              <a:t> </a:t>
            </a:r>
            <a:r>
              <a:rPr lang="it-IT" dirty="0" err="1" smtClean="0"/>
              <a:t>closure</a:t>
            </a:r>
            <a:r>
              <a:rPr lang="it-IT" dirty="0" smtClean="0"/>
              <a:t> – </a:t>
            </a:r>
            <a:r>
              <a:rPr lang="it-IT" dirty="0" err="1" smtClean="0"/>
              <a:t>current</a:t>
            </a:r>
            <a:r>
              <a:rPr lang="it-IT" dirty="0" smtClean="0"/>
              <a:t> </a:t>
            </a:r>
            <a:r>
              <a:rPr lang="it-IT" dirty="0" err="1" smtClean="0"/>
              <a:t>strategy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Small </a:t>
            </a:r>
            <a:r>
              <a:rPr lang="it-IT" dirty="0" err="1" smtClean="0"/>
              <a:t>bites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Primary </a:t>
            </a:r>
            <a:r>
              <a:rPr lang="it-IT" dirty="0" err="1" smtClean="0"/>
              <a:t>mesh</a:t>
            </a:r>
            <a:r>
              <a:rPr lang="it-IT" dirty="0" smtClean="0"/>
              <a:t> </a:t>
            </a:r>
            <a:r>
              <a:rPr lang="it-IT" dirty="0" err="1" smtClean="0"/>
              <a:t>augmentation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63441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571939"/>
              </p:ext>
            </p:extLst>
          </p:nvPr>
        </p:nvGraphicFramePr>
        <p:xfrm>
          <a:off x="6128655" y="244169"/>
          <a:ext cx="5701780" cy="1878176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40331">
                  <a:extLst>
                    <a:ext uri="{9D8B030D-6E8A-4147-A177-3AD203B41FA5}">
                      <a16:colId xmlns:a16="http://schemas.microsoft.com/office/drawing/2014/main" val="4287008613"/>
                    </a:ext>
                  </a:extLst>
                </a:gridCol>
                <a:gridCol w="1709176">
                  <a:extLst>
                    <a:ext uri="{9D8B030D-6E8A-4147-A177-3AD203B41FA5}">
                      <a16:colId xmlns:a16="http://schemas.microsoft.com/office/drawing/2014/main" val="1459905404"/>
                    </a:ext>
                  </a:extLst>
                </a:gridCol>
                <a:gridCol w="1520045">
                  <a:extLst>
                    <a:ext uri="{9D8B030D-6E8A-4147-A177-3AD203B41FA5}">
                      <a16:colId xmlns:a16="http://schemas.microsoft.com/office/drawing/2014/main" val="2683608326"/>
                    </a:ext>
                  </a:extLst>
                </a:gridCol>
                <a:gridCol w="932228">
                  <a:extLst>
                    <a:ext uri="{9D8B030D-6E8A-4147-A177-3AD203B41FA5}">
                      <a16:colId xmlns:a16="http://schemas.microsoft.com/office/drawing/2014/main" val="2909832080"/>
                    </a:ext>
                  </a:extLst>
                </a:gridCol>
              </a:tblGrid>
              <a:tr h="557722"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Long </a:t>
                      </a:r>
                      <a:r>
                        <a:rPr lang="it-IT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Stitch</a:t>
                      </a:r>
                      <a:endParaRPr lang="it-IT" sz="1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it-I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(381s)</a:t>
                      </a:r>
                      <a:endParaRPr lang="it-IT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Small </a:t>
                      </a:r>
                      <a:r>
                        <a:rPr lang="it-IT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Stitch</a:t>
                      </a:r>
                      <a:endParaRPr lang="it-IT" sz="1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it-I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(356s)</a:t>
                      </a:r>
                      <a:endParaRPr lang="it-IT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</a:t>
                      </a:r>
                      <a:endParaRPr lang="it-IT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6593809"/>
                  </a:ext>
                </a:extLst>
              </a:tr>
              <a:tr h="528368">
                <a:tc>
                  <a:txBody>
                    <a:bodyPr/>
                    <a:lstStyle/>
                    <a:p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Suturing time</a:t>
                      </a:r>
                      <a:endParaRPr kumimoji="0" lang="it-IT" sz="16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min 14 </a:t>
                      </a:r>
                    </a:p>
                    <a:p>
                      <a:pPr algn="ctr"/>
                      <a:r>
                        <a:rPr kumimoji="0" lang="en-US" sz="140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(range 13-15) </a:t>
                      </a:r>
                      <a:endParaRPr lang="it-IT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min 18 </a:t>
                      </a:r>
                    </a:p>
                    <a:p>
                      <a:pPr algn="ctr"/>
                      <a:r>
                        <a:rPr kumimoji="0" lang="en-US" sz="140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(range 17-19)</a:t>
                      </a:r>
                      <a:endParaRPr kumimoji="0" lang="it-IT" sz="1400" b="0" i="0" u="none" strike="noStrike" kern="12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orbel"/>
                          <a:ea typeface="+mn-ea"/>
                          <a:cs typeface="+mn-cs"/>
                        </a:rPr>
                        <a:t>&lt;0,001</a:t>
                      </a:r>
                      <a:endParaRPr kumimoji="0" lang="it-IT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orbel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281709"/>
                  </a:ext>
                </a:extLst>
              </a:tr>
              <a:tr h="415136"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SSI</a:t>
                      </a:r>
                      <a:endParaRPr lang="it-IT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10,2%</a:t>
                      </a:r>
                      <a:endParaRPr lang="it-IT" sz="1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5,2%</a:t>
                      </a:r>
                      <a:endParaRPr lang="it-IT" sz="1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0,02</a:t>
                      </a:r>
                      <a:endParaRPr lang="it-IT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1106432"/>
                  </a:ext>
                </a:extLst>
              </a:tr>
              <a:tr h="322892"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IH 1yr</a:t>
                      </a:r>
                      <a:endParaRPr lang="it-IT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18,0%</a:t>
                      </a:r>
                      <a:endParaRPr lang="it-IT" sz="1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5,6%</a:t>
                      </a:r>
                      <a:endParaRPr lang="it-IT" sz="1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&lt;0,001</a:t>
                      </a:r>
                      <a:endParaRPr lang="it-IT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6152938"/>
                  </a:ext>
                </a:extLst>
              </a:tr>
            </a:tbl>
          </a:graphicData>
        </a:graphic>
      </p:graphicFrame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16" y="266914"/>
            <a:ext cx="5787027" cy="15807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Rettangolo 13"/>
          <p:cNvSpPr/>
          <p:nvPr/>
        </p:nvSpPr>
        <p:spPr>
          <a:xfrm>
            <a:off x="2453086" y="1183257"/>
            <a:ext cx="3495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</a:t>
            </a:r>
            <a:r>
              <a:rPr lang="it-IT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Surg</a:t>
            </a:r>
            <a:r>
              <a:rPr lang="it-IT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2009;144(11):1056-1059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/>
          <a:srcRect l="17403"/>
          <a:stretch/>
        </p:blipFill>
        <p:spPr>
          <a:xfrm>
            <a:off x="162016" y="2284455"/>
            <a:ext cx="5787027" cy="1722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ttangolo 2"/>
          <p:cNvSpPr/>
          <p:nvPr/>
        </p:nvSpPr>
        <p:spPr>
          <a:xfrm>
            <a:off x="2900844" y="3172089"/>
            <a:ext cx="3067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Lancet. 2015 Sep </a:t>
            </a:r>
            <a:r>
              <a:rPr lang="fr-FR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26;386:1254</a:t>
            </a:r>
            <a:endParaRPr lang="it-IT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9" name="Segnaposto contenut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5362972"/>
              </p:ext>
            </p:extLst>
          </p:nvPr>
        </p:nvGraphicFramePr>
        <p:xfrm>
          <a:off x="6128655" y="2627021"/>
          <a:ext cx="5701780" cy="9144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540331">
                  <a:extLst>
                    <a:ext uri="{9D8B030D-6E8A-4147-A177-3AD203B41FA5}">
                      <a16:colId xmlns:a16="http://schemas.microsoft.com/office/drawing/2014/main" val="4287008613"/>
                    </a:ext>
                  </a:extLst>
                </a:gridCol>
                <a:gridCol w="1709176">
                  <a:extLst>
                    <a:ext uri="{9D8B030D-6E8A-4147-A177-3AD203B41FA5}">
                      <a16:colId xmlns:a16="http://schemas.microsoft.com/office/drawing/2014/main" val="1459905404"/>
                    </a:ext>
                  </a:extLst>
                </a:gridCol>
                <a:gridCol w="1520045">
                  <a:extLst>
                    <a:ext uri="{9D8B030D-6E8A-4147-A177-3AD203B41FA5}">
                      <a16:colId xmlns:a16="http://schemas.microsoft.com/office/drawing/2014/main" val="2683608326"/>
                    </a:ext>
                  </a:extLst>
                </a:gridCol>
                <a:gridCol w="932228">
                  <a:extLst>
                    <a:ext uri="{9D8B030D-6E8A-4147-A177-3AD203B41FA5}">
                      <a16:colId xmlns:a16="http://schemas.microsoft.com/office/drawing/2014/main" val="2909832080"/>
                    </a:ext>
                  </a:extLst>
                </a:gridCol>
              </a:tblGrid>
              <a:tr h="557722"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>
                    <a:solidFill>
                      <a:srgbClr val="BB1D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Long </a:t>
                      </a:r>
                      <a:r>
                        <a:rPr lang="it-IT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Stitch</a:t>
                      </a:r>
                      <a:endParaRPr lang="it-IT" sz="1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it-I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(277s)</a:t>
                      </a:r>
                      <a:endParaRPr lang="it-IT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BB1D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Small </a:t>
                      </a:r>
                      <a:r>
                        <a:rPr lang="it-IT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Stitch</a:t>
                      </a:r>
                      <a:endParaRPr lang="it-IT" sz="1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it-I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(268s)</a:t>
                      </a:r>
                      <a:endParaRPr lang="it-IT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BB1D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</a:t>
                      </a:r>
                      <a:endParaRPr lang="it-IT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BB1D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593809"/>
                  </a:ext>
                </a:extLst>
              </a:tr>
              <a:tr h="322892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IH 1yr</a:t>
                      </a:r>
                      <a:endParaRPr lang="it-IT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21%</a:t>
                      </a:r>
                      <a:endParaRPr lang="it-IT" sz="1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13%</a:t>
                      </a:r>
                      <a:endParaRPr lang="it-IT" sz="1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0,0131</a:t>
                      </a:r>
                      <a:endParaRPr lang="it-IT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6152938"/>
                  </a:ext>
                </a:extLst>
              </a:tr>
            </a:tbl>
          </a:graphicData>
        </a:graphic>
      </p:graphicFrame>
      <p:pic>
        <p:nvPicPr>
          <p:cNvPr id="20" name="Immagin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599" y="4429055"/>
            <a:ext cx="5696444" cy="21718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21" name="Segnaposto contenut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3894582"/>
              </p:ext>
            </p:extLst>
          </p:nvPr>
        </p:nvGraphicFramePr>
        <p:xfrm>
          <a:off x="6128655" y="4874921"/>
          <a:ext cx="5701780" cy="12496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540331">
                  <a:extLst>
                    <a:ext uri="{9D8B030D-6E8A-4147-A177-3AD203B41FA5}">
                      <a16:colId xmlns:a16="http://schemas.microsoft.com/office/drawing/2014/main" val="4287008613"/>
                    </a:ext>
                  </a:extLst>
                </a:gridCol>
                <a:gridCol w="1709176">
                  <a:extLst>
                    <a:ext uri="{9D8B030D-6E8A-4147-A177-3AD203B41FA5}">
                      <a16:colId xmlns:a16="http://schemas.microsoft.com/office/drawing/2014/main" val="1459905404"/>
                    </a:ext>
                  </a:extLst>
                </a:gridCol>
                <a:gridCol w="1520045">
                  <a:extLst>
                    <a:ext uri="{9D8B030D-6E8A-4147-A177-3AD203B41FA5}">
                      <a16:colId xmlns:a16="http://schemas.microsoft.com/office/drawing/2014/main" val="2683608326"/>
                    </a:ext>
                  </a:extLst>
                </a:gridCol>
                <a:gridCol w="932228">
                  <a:extLst>
                    <a:ext uri="{9D8B030D-6E8A-4147-A177-3AD203B41FA5}">
                      <a16:colId xmlns:a16="http://schemas.microsoft.com/office/drawing/2014/main" val="2909832080"/>
                    </a:ext>
                  </a:extLst>
                </a:gridCol>
              </a:tblGrid>
              <a:tr h="557722"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Long </a:t>
                      </a:r>
                      <a:r>
                        <a:rPr lang="it-IT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Stitch</a:t>
                      </a:r>
                      <a:endParaRPr lang="it-IT" sz="1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it-I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(210s)</a:t>
                      </a:r>
                      <a:endParaRPr lang="it-IT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Small </a:t>
                      </a:r>
                      <a:r>
                        <a:rPr lang="it-IT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Stitch</a:t>
                      </a:r>
                      <a:endParaRPr lang="it-IT" sz="1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it-I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(215s)</a:t>
                      </a:r>
                      <a:endParaRPr lang="it-IT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</a:t>
                      </a:r>
                      <a:endParaRPr lang="it-IT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6593809"/>
                  </a:ext>
                </a:extLst>
              </a:tr>
              <a:tr h="322892">
                <a:tc>
                  <a:txBody>
                    <a:bodyPr/>
                    <a:lstStyle/>
                    <a:p>
                      <a:r>
                        <a:rPr lang="it-IT" sz="1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burst</a:t>
                      </a:r>
                      <a:r>
                        <a:rPr lang="it-IT" sz="1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it-IT" sz="16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abdomen</a:t>
                      </a:r>
                      <a:endParaRPr lang="it-IT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4,76%</a:t>
                      </a:r>
                      <a:endParaRPr lang="it-IT" sz="1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1,4%</a:t>
                      </a:r>
                      <a:endParaRPr lang="it-IT" sz="1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0,05</a:t>
                      </a:r>
                      <a:endParaRPr lang="it-IT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0177958"/>
                  </a:ext>
                </a:extLst>
              </a:tr>
              <a:tr h="322892"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IH 1yr</a:t>
                      </a:r>
                      <a:endParaRPr lang="it-IT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6,4%</a:t>
                      </a:r>
                      <a:endParaRPr lang="it-IT" sz="1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3,3%</a:t>
                      </a:r>
                      <a:endParaRPr lang="it-IT" sz="1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NS</a:t>
                      </a:r>
                      <a:endParaRPr lang="it-IT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6152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32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ChangeAspect="1"/>
          </p:cNvPicPr>
          <p:nvPr/>
        </p:nvPicPr>
        <p:blipFill rotWithShape="1">
          <a:blip r:embed="rId2"/>
          <a:srcRect r="15214" b="43177"/>
          <a:stretch/>
        </p:blipFill>
        <p:spPr>
          <a:xfrm>
            <a:off x="298216" y="904711"/>
            <a:ext cx="7364249" cy="1823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Diagramma 5"/>
          <p:cNvGraphicFramePr/>
          <p:nvPr>
            <p:extLst/>
          </p:nvPr>
        </p:nvGraphicFramePr>
        <p:xfrm>
          <a:off x="7866380" y="1102667"/>
          <a:ext cx="3957320" cy="1688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ma 8"/>
          <p:cNvGraphicFramePr/>
          <p:nvPr>
            <p:extLst>
              <p:ext uri="{D42A27DB-BD31-4B8C-83A1-F6EECF244321}">
                <p14:modId xmlns:p14="http://schemas.microsoft.com/office/powerpoint/2010/main" val="4006372285"/>
              </p:ext>
            </p:extLst>
          </p:nvPr>
        </p:nvGraphicFramePr>
        <p:xfrm>
          <a:off x="2150448" y="3956273"/>
          <a:ext cx="7880381" cy="1739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45793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69C33A-1CAF-4EAA-92C3-AB7E34031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ADB5D55-A06A-4CE0-8A8C-7C4358ABB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" y="2327262"/>
            <a:ext cx="4334331" cy="417513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2332 patients </a:t>
            </a:r>
            <a:r>
              <a:rPr lang="en-US" dirty="0" smtClean="0"/>
              <a:t>included </a:t>
            </a:r>
          </a:p>
          <a:p>
            <a:r>
              <a:rPr lang="it-IT" dirty="0" smtClean="0"/>
              <a:t>1280 </a:t>
            </a:r>
            <a:r>
              <a:rPr lang="it-IT" dirty="0"/>
              <a:t>(54.9%) </a:t>
            </a:r>
            <a:r>
              <a:rPr lang="it-IT" dirty="0" err="1"/>
              <a:t>underwent</a:t>
            </a:r>
            <a:r>
              <a:rPr lang="it-IT" dirty="0"/>
              <a:t> PMR </a:t>
            </a:r>
            <a:r>
              <a:rPr lang="it-IT" dirty="0" smtClean="0"/>
              <a:t>vs </a:t>
            </a:r>
            <a:r>
              <a:rPr lang="it-IT" dirty="0"/>
              <a:t>1052 (45.1%) </a:t>
            </a:r>
            <a:r>
              <a:rPr lang="en-US" dirty="0" smtClean="0"/>
              <a:t>PSC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BMI 23.5 </a:t>
            </a:r>
            <a:r>
              <a:rPr lang="en-US" dirty="0"/>
              <a:t>to 51 </a:t>
            </a:r>
            <a:r>
              <a:rPr lang="en-US" dirty="0" smtClean="0"/>
              <a:t>kg/m</a:t>
            </a:r>
            <a:r>
              <a:rPr lang="en-US" baseline="30000" dirty="0" smtClean="0"/>
              <a:t>2</a:t>
            </a:r>
            <a:endParaRPr lang="en-US" dirty="0"/>
          </a:p>
          <a:p>
            <a:r>
              <a:rPr lang="it-IT" dirty="0"/>
              <a:t>52.9% </a:t>
            </a:r>
            <a:r>
              <a:rPr lang="it-IT" dirty="0" err="1" smtClean="0"/>
              <a:t>females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High </a:t>
            </a:r>
            <a:r>
              <a:rPr lang="it-IT" dirty="0" err="1" smtClean="0"/>
              <a:t>heterogeneity</a:t>
            </a:r>
            <a:r>
              <a:rPr lang="it-IT" dirty="0" smtClean="0"/>
              <a:t>:</a:t>
            </a:r>
          </a:p>
          <a:p>
            <a:pPr lvl="1"/>
            <a:r>
              <a:rPr lang="it-IT" dirty="0" err="1" smtClean="0"/>
              <a:t>Mesh</a:t>
            </a:r>
            <a:r>
              <a:rPr lang="it-IT" dirty="0" smtClean="0"/>
              <a:t> position</a:t>
            </a:r>
          </a:p>
          <a:p>
            <a:pPr lvl="1"/>
            <a:r>
              <a:rPr lang="it-IT" dirty="0" smtClean="0"/>
              <a:t>Suture </a:t>
            </a:r>
            <a:r>
              <a:rPr lang="it-IT" dirty="0" err="1" smtClean="0"/>
              <a:t>technique</a:t>
            </a:r>
            <a:endParaRPr lang="it-IT" dirty="0" smtClean="0"/>
          </a:p>
          <a:p>
            <a:pPr lvl="1"/>
            <a:r>
              <a:rPr lang="it-IT" dirty="0" err="1" smtClean="0"/>
              <a:t>Mesh</a:t>
            </a:r>
            <a:r>
              <a:rPr lang="it-IT" dirty="0" smtClean="0"/>
              <a:t> </a:t>
            </a:r>
            <a:r>
              <a:rPr lang="it-IT" dirty="0" err="1" smtClean="0"/>
              <a:t>material</a:t>
            </a:r>
            <a:endParaRPr lang="it-IT" dirty="0" smtClean="0"/>
          </a:p>
          <a:p>
            <a:pPr lvl="1"/>
            <a:r>
              <a:rPr lang="it-IT" dirty="0" smtClean="0"/>
              <a:t>F-up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0B88A95-92E7-4298-81CE-0E446CE42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943" y="216161"/>
            <a:ext cx="5334000" cy="1933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FBAADDF-03F0-481D-89B3-64DA3C24C3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2228" y="214440"/>
            <a:ext cx="4875830" cy="2206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4B464F1-44F8-47B5-80B2-A03A2FCBD7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2228" y="2538542"/>
            <a:ext cx="4875829" cy="4105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8" name="Diagramma 7">
            <a:extLst>
              <a:ext uri="{FF2B5EF4-FFF2-40B4-BE49-F238E27FC236}">
                <a16:creationId xmlns:a16="http://schemas.microsoft.com/office/drawing/2014/main" id="{E91AB0EF-A921-4EEE-B90A-C5CF5E4284C5}"/>
              </a:ext>
            </a:extLst>
          </p:cNvPr>
          <p:cNvGraphicFramePr/>
          <p:nvPr>
            <p:extLst/>
          </p:nvPr>
        </p:nvGraphicFramePr>
        <p:xfrm>
          <a:off x="6205491" y="1840002"/>
          <a:ext cx="2219418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0" name="Diagramma 9">
            <a:extLst>
              <a:ext uri="{FF2B5EF4-FFF2-40B4-BE49-F238E27FC236}">
                <a16:creationId xmlns:a16="http://schemas.microsoft.com/office/drawing/2014/main" id="{925D1DB4-483C-4E9F-9347-97C4A4364AFA}"/>
              </a:ext>
            </a:extLst>
          </p:cNvPr>
          <p:cNvGraphicFramePr/>
          <p:nvPr>
            <p:extLst/>
          </p:nvPr>
        </p:nvGraphicFramePr>
        <p:xfrm>
          <a:off x="6782539" y="4161795"/>
          <a:ext cx="1154097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12" name="Diagramma 11">
            <a:extLst>
              <a:ext uri="{FF2B5EF4-FFF2-40B4-BE49-F238E27FC236}">
                <a16:creationId xmlns:a16="http://schemas.microsoft.com/office/drawing/2014/main" id="{0360C223-94E8-46EF-BA26-C967A4529A74}"/>
              </a:ext>
            </a:extLst>
          </p:cNvPr>
          <p:cNvGraphicFramePr/>
          <p:nvPr>
            <p:extLst/>
          </p:nvPr>
        </p:nvGraphicFramePr>
        <p:xfrm>
          <a:off x="6241002" y="6019303"/>
          <a:ext cx="2148396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pic>
        <p:nvPicPr>
          <p:cNvPr id="7" name="Immagine 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688" y="2594849"/>
            <a:ext cx="1758696" cy="3227832"/>
          </a:xfrm>
          <a:prstGeom prst="rect">
            <a:avLst/>
          </a:prstGeom>
        </p:spPr>
      </p:pic>
      <p:sp>
        <p:nvSpPr>
          <p:cNvPr id="9" name="Ovale 8"/>
          <p:cNvSpPr/>
          <p:nvPr/>
        </p:nvSpPr>
        <p:spPr>
          <a:xfrm>
            <a:off x="6782539" y="4002223"/>
            <a:ext cx="1313807" cy="7168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346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2763134536"/>
              </p:ext>
            </p:extLst>
          </p:nvPr>
        </p:nvGraphicFramePr>
        <p:xfrm>
          <a:off x="1695546" y="2536426"/>
          <a:ext cx="3202697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val="798588837"/>
              </p:ext>
            </p:extLst>
          </p:nvPr>
        </p:nvGraphicFramePr>
        <p:xfrm>
          <a:off x="6645100" y="2536426"/>
          <a:ext cx="3202697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ma 8"/>
          <p:cNvGraphicFramePr/>
          <p:nvPr>
            <p:extLst>
              <p:ext uri="{D42A27DB-BD31-4B8C-83A1-F6EECF244321}">
                <p14:modId xmlns:p14="http://schemas.microsoft.com/office/powerpoint/2010/main" val="4003974305"/>
              </p:ext>
            </p:extLst>
          </p:nvPr>
        </p:nvGraphicFramePr>
        <p:xfrm>
          <a:off x="3400280" y="4461721"/>
          <a:ext cx="4526052" cy="958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3982594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A302D6F7-DD09-445E-B0F3-356E71A211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3818354"/>
              </p:ext>
            </p:extLst>
          </p:nvPr>
        </p:nvGraphicFramePr>
        <p:xfrm>
          <a:off x="7079202" y="581532"/>
          <a:ext cx="3698288" cy="2199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magine 3">
            <a:extLst>
              <a:ext uri="{FF2B5EF4-FFF2-40B4-BE49-F238E27FC236}">
                <a16:creationId xmlns:a16="http://schemas.microsoft.com/office/drawing/2014/main" id="{402565AF-FDD5-4BF8-B168-007BF81611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905" y="140609"/>
            <a:ext cx="5772150" cy="206692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2C0C884-819B-4381-A6AB-B7E92CC6D0D2}"/>
              </a:ext>
            </a:extLst>
          </p:cNvPr>
          <p:cNvSpPr txBox="1"/>
          <p:nvPr/>
        </p:nvSpPr>
        <p:spPr>
          <a:xfrm>
            <a:off x="8062774" y="212200"/>
            <a:ext cx="1731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Outcomes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84B7E02-C102-4CBD-AC11-F7A1039421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905" y="2362663"/>
            <a:ext cx="5429250" cy="238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441F9DEC-7270-440B-9BCD-36E766C9AA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5905" y="5023697"/>
            <a:ext cx="4114800" cy="1533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Ovale 1">
            <a:extLst>
              <a:ext uri="{FF2B5EF4-FFF2-40B4-BE49-F238E27FC236}">
                <a16:creationId xmlns:a16="http://schemas.microsoft.com/office/drawing/2014/main" id="{C9AF539A-7881-4DAC-BCFA-CD1962BD8906}"/>
              </a:ext>
            </a:extLst>
          </p:cNvPr>
          <p:cNvSpPr/>
          <p:nvPr/>
        </p:nvSpPr>
        <p:spPr>
          <a:xfrm>
            <a:off x="6006299" y="2954161"/>
            <a:ext cx="2145806" cy="1086702"/>
          </a:xfrm>
          <a:prstGeom prst="ellipse">
            <a:avLst/>
          </a:prstGeom>
          <a:solidFill>
            <a:srgbClr val="FF9933"/>
          </a:solidFill>
          <a:ln>
            <a:noFill/>
          </a:ln>
          <a:effectLst/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algn="ctr"/>
            <a:r>
              <a:rPr lang="it-IT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Heterogeneity</a:t>
            </a:r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it-IT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populations</a:t>
            </a:r>
            <a:endParaRPr lang="it-I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8005590C-6EEC-418A-BF94-0C29C5D5C5F5}"/>
              </a:ext>
            </a:extLst>
          </p:cNvPr>
          <p:cNvSpPr/>
          <p:nvPr/>
        </p:nvSpPr>
        <p:spPr>
          <a:xfrm>
            <a:off x="7680386" y="3906175"/>
            <a:ext cx="2247346" cy="1259565"/>
          </a:xfrm>
          <a:prstGeom prst="ellipse">
            <a:avLst/>
          </a:prstGeom>
          <a:solidFill>
            <a:srgbClr val="FF6600"/>
          </a:solidFill>
          <a:ln>
            <a:noFill/>
          </a:ln>
          <a:effectLst/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txBody>
          <a:bodyPr rot="0" spcFirstLastPara="0" vertOverflow="overflow" horzOverflow="overflow" vert="horz" wrap="square" lIns="64770" tIns="64770" rIns="64770" bIns="6477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Heterogeneity</a:t>
            </a:r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it-IT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sutures</a:t>
            </a:r>
            <a:endParaRPr lang="it-I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9ABDFE24-6033-4AB7-8D1F-0A5714FD7952}"/>
              </a:ext>
            </a:extLst>
          </p:cNvPr>
          <p:cNvSpPr/>
          <p:nvPr/>
        </p:nvSpPr>
        <p:spPr>
          <a:xfrm>
            <a:off x="9297232" y="5034426"/>
            <a:ext cx="2658863" cy="1259565"/>
          </a:xfrm>
          <a:prstGeom prst="ellipse">
            <a:avLst/>
          </a:prstGeom>
          <a:solidFill>
            <a:srgbClr val="FF5050"/>
          </a:solidFill>
          <a:ln>
            <a:noFill/>
          </a:ln>
          <a:effectLst/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txBody>
          <a:bodyPr rot="0" spcFirstLastPara="0" vertOverflow="overflow" horzOverflow="overflow" vert="horz" wrap="square" lIns="64770" tIns="64770" rIns="64770" bIns="6477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Heterogeneity</a:t>
            </a:r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mesh position and </a:t>
            </a:r>
            <a:r>
              <a:rPr lang="it-IT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</a:t>
            </a:r>
            <a:endParaRPr lang="it-I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Freccia circolare in giù 2">
            <a:extLst>
              <a:ext uri="{FF2B5EF4-FFF2-40B4-BE49-F238E27FC236}">
                <a16:creationId xmlns:a16="http://schemas.microsoft.com/office/drawing/2014/main" id="{AAE0FBE8-80B3-48F9-A83F-6966D6BBF932}"/>
              </a:ext>
            </a:extLst>
          </p:cNvPr>
          <p:cNvSpPr/>
          <p:nvPr/>
        </p:nvSpPr>
        <p:spPr>
          <a:xfrm rot="1920358">
            <a:off x="5712249" y="2154308"/>
            <a:ext cx="1361833" cy="475070"/>
          </a:xfrm>
          <a:prstGeom prst="curvedDownArrow">
            <a:avLst/>
          </a:prstGeom>
          <a:gradFill rotWithShape="0">
            <a:gsLst>
              <a:gs pos="0">
                <a:srgbClr val="5B9BD5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5B9BD5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5B9BD5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430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E5343CAB-62D2-4B1F-8989-2C2E50411D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148783"/>
              </p:ext>
            </p:extLst>
          </p:nvPr>
        </p:nvGraphicFramePr>
        <p:xfrm>
          <a:off x="443883" y="178851"/>
          <a:ext cx="4809569" cy="225155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606625">
                  <a:extLst>
                    <a:ext uri="{9D8B030D-6E8A-4147-A177-3AD203B41FA5}">
                      <a16:colId xmlns:a16="http://schemas.microsoft.com/office/drawing/2014/main" val="3554854492"/>
                    </a:ext>
                  </a:extLst>
                </a:gridCol>
                <a:gridCol w="1561907">
                  <a:extLst>
                    <a:ext uri="{9D8B030D-6E8A-4147-A177-3AD203B41FA5}">
                      <a16:colId xmlns:a16="http://schemas.microsoft.com/office/drawing/2014/main" val="474503914"/>
                    </a:ext>
                  </a:extLst>
                </a:gridCol>
                <a:gridCol w="975184">
                  <a:extLst>
                    <a:ext uri="{9D8B030D-6E8A-4147-A177-3AD203B41FA5}">
                      <a16:colId xmlns:a16="http://schemas.microsoft.com/office/drawing/2014/main" val="2272079681"/>
                    </a:ext>
                  </a:extLst>
                </a:gridCol>
                <a:gridCol w="665853">
                  <a:extLst>
                    <a:ext uri="{9D8B030D-6E8A-4147-A177-3AD203B41FA5}">
                      <a16:colId xmlns:a16="http://schemas.microsoft.com/office/drawing/2014/main" val="2334159969"/>
                    </a:ext>
                  </a:extLst>
                </a:gridCol>
              </a:tblGrid>
              <a:tr h="450310"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Mesh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Suture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927656"/>
                  </a:ext>
                </a:extLst>
              </a:tr>
              <a:tr h="450310">
                <a:tc>
                  <a:txBody>
                    <a:bodyPr/>
                    <a:lstStyle/>
                    <a:p>
                      <a:pPr algn="l"/>
                      <a:r>
                        <a:rPr lang="it-IT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IH </a:t>
                      </a:r>
                      <a:r>
                        <a:rPr lang="it-IT" sz="16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incidence</a:t>
                      </a:r>
                      <a:endParaRPr lang="it-IT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4B92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14%</a:t>
                      </a:r>
                    </a:p>
                  </a:txBody>
                  <a:tcPr anchor="ctr">
                    <a:solidFill>
                      <a:srgbClr val="4B92D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23%</a:t>
                      </a:r>
                    </a:p>
                  </a:txBody>
                  <a:tcPr anchor="ctr">
                    <a:solidFill>
                      <a:srgbClr val="4B92D1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NS</a:t>
                      </a:r>
                    </a:p>
                  </a:txBody>
                  <a:tcPr anchor="ctr">
                    <a:solidFill>
                      <a:srgbClr val="4B92D1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466523"/>
                  </a:ext>
                </a:extLst>
              </a:tr>
              <a:tr h="450310">
                <a:tc>
                  <a:txBody>
                    <a:bodyPr/>
                    <a:lstStyle/>
                    <a:p>
                      <a:pPr algn="l"/>
                      <a:r>
                        <a:rPr lang="it-IT" sz="16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Seroma</a:t>
                      </a:r>
                      <a:endParaRPr lang="it-IT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4CCB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6%</a:t>
                      </a:r>
                    </a:p>
                  </a:txBody>
                  <a:tcPr anchor="ctr">
                    <a:solidFill>
                      <a:srgbClr val="4CCB9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u="non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4%</a:t>
                      </a:r>
                    </a:p>
                  </a:txBody>
                  <a:tcPr anchor="ctr">
                    <a:solidFill>
                      <a:srgbClr val="4CCB9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u="non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NS</a:t>
                      </a:r>
                    </a:p>
                  </a:txBody>
                  <a:tcPr anchor="ctr">
                    <a:solidFill>
                      <a:srgbClr val="4CCB9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842376"/>
                  </a:ext>
                </a:extLst>
              </a:tr>
              <a:tr h="450310">
                <a:tc>
                  <a:txBody>
                    <a:bodyPr/>
                    <a:lstStyle/>
                    <a:p>
                      <a:pPr algn="l"/>
                      <a:r>
                        <a:rPr lang="it-IT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SSI</a:t>
                      </a:r>
                    </a:p>
                  </a:txBody>
                  <a:tcPr anchor="ctr">
                    <a:solidFill>
                      <a:srgbClr val="4CCB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8%</a:t>
                      </a:r>
                    </a:p>
                  </a:txBody>
                  <a:tcPr anchor="ctr">
                    <a:solidFill>
                      <a:srgbClr val="4CCB9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5%</a:t>
                      </a:r>
                    </a:p>
                  </a:txBody>
                  <a:tcPr anchor="ctr">
                    <a:solidFill>
                      <a:srgbClr val="4CCB9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NS</a:t>
                      </a:r>
                    </a:p>
                  </a:txBody>
                  <a:tcPr anchor="ctr">
                    <a:solidFill>
                      <a:srgbClr val="4CCB9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017753"/>
                  </a:ext>
                </a:extLst>
              </a:tr>
              <a:tr h="450310">
                <a:tc>
                  <a:txBody>
                    <a:bodyPr/>
                    <a:lstStyle/>
                    <a:p>
                      <a:pPr algn="l"/>
                      <a:r>
                        <a:rPr lang="it-IT" sz="16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Lenght</a:t>
                      </a:r>
                      <a:r>
                        <a:rPr lang="it-IT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Stay</a:t>
                      </a:r>
                    </a:p>
                  </a:txBody>
                  <a:tcPr anchor="ctr">
                    <a:solidFill>
                      <a:srgbClr val="6CAE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 </a:t>
                      </a:r>
                      <a:r>
                        <a:rPr lang="it-IT" sz="16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days</a:t>
                      </a:r>
                      <a:endParaRPr lang="it-IT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6CAE3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 </a:t>
                      </a:r>
                      <a:r>
                        <a:rPr lang="it-IT" sz="16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days</a:t>
                      </a:r>
                      <a:endParaRPr lang="it-IT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6CAE3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NS</a:t>
                      </a:r>
                    </a:p>
                  </a:txBody>
                  <a:tcPr anchor="ctr">
                    <a:solidFill>
                      <a:srgbClr val="6CAE3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680077"/>
                  </a:ext>
                </a:extLst>
              </a:tr>
            </a:tbl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:a16="http://schemas.microsoft.com/office/drawing/2014/main" id="{D6CB555B-B49D-4B27-B122-DD48AD674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2918" y="427426"/>
            <a:ext cx="4241077" cy="1715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5924F03-78A9-44ED-8B8B-6D0964C07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2919" y="2340058"/>
            <a:ext cx="4241077" cy="1928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27C642E-3462-4C32-AE51-893B8B775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2919" y="4465468"/>
            <a:ext cx="4241077" cy="1965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67B71CE-502D-489E-83C1-EEA94AEEE4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315" y="2635599"/>
            <a:ext cx="4108368" cy="1965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4750EE8-FAAA-4BB2-AE1A-1C1C266E65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315" y="4805904"/>
            <a:ext cx="4108368" cy="1873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4816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9837E1F7-D459-44CD-9152-09E23FA8A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64" y="3563"/>
            <a:ext cx="4572787" cy="181185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4D05074-4D5D-4DAE-970F-C796C0097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829" y="2691317"/>
            <a:ext cx="5432280" cy="3347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2C960956-E949-4D04-A824-0B8633E160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6055" y="517892"/>
            <a:ext cx="6005054" cy="1631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489845"/>
              </p:ext>
            </p:extLst>
          </p:nvPr>
        </p:nvGraphicFramePr>
        <p:xfrm>
          <a:off x="120492" y="4620420"/>
          <a:ext cx="623589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8630">
                  <a:extLst>
                    <a:ext uri="{9D8B030D-6E8A-4147-A177-3AD203B41FA5}">
                      <a16:colId xmlns:a16="http://schemas.microsoft.com/office/drawing/2014/main" val="2414562741"/>
                    </a:ext>
                  </a:extLst>
                </a:gridCol>
                <a:gridCol w="2078630">
                  <a:extLst>
                    <a:ext uri="{9D8B030D-6E8A-4147-A177-3AD203B41FA5}">
                      <a16:colId xmlns:a16="http://schemas.microsoft.com/office/drawing/2014/main" val="2162074637"/>
                    </a:ext>
                  </a:extLst>
                </a:gridCol>
                <a:gridCol w="2078630">
                  <a:extLst>
                    <a:ext uri="{9D8B030D-6E8A-4147-A177-3AD203B41FA5}">
                      <a16:colId xmlns:a16="http://schemas.microsoft.com/office/drawing/2014/main" val="41588166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IH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SSIs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1215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overall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0,30 (0,13-0,68)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1,86 (0,64 – 5,40)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6410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RCT subset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0,52 (0,24 – 1,16)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2,05 (0,59 – 7,14)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289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8067892"/>
                  </a:ext>
                </a:extLst>
              </a:tr>
            </a:tbl>
          </a:graphicData>
        </a:graphic>
      </p:graphicFrame>
      <p:sp>
        <p:nvSpPr>
          <p:cNvPr id="3" name="Ovale 2"/>
          <p:cNvSpPr/>
          <p:nvPr/>
        </p:nvSpPr>
        <p:spPr>
          <a:xfrm>
            <a:off x="2210184" y="4980717"/>
            <a:ext cx="2021787" cy="3813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2233157" y="5381056"/>
            <a:ext cx="1975839" cy="3518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525359" y="2289827"/>
            <a:ext cx="39869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 smtClean="0">
              <a:latin typeface="AdvPSA88A"/>
            </a:endParaRPr>
          </a:p>
          <a:p>
            <a:r>
              <a:rPr lang="it-IT" dirty="0" smtClean="0">
                <a:latin typeface="AdvPSA88A"/>
              </a:rPr>
              <a:t>7 </a:t>
            </a:r>
            <a:r>
              <a:rPr lang="it-IT" dirty="0" err="1" smtClean="0">
                <a:latin typeface="AdvPSA88A"/>
              </a:rPr>
              <a:t>studies</a:t>
            </a:r>
            <a:r>
              <a:rPr lang="it-IT" dirty="0">
                <a:latin typeface="AdvPSA88A"/>
              </a:rPr>
              <a:t> </a:t>
            </a:r>
            <a:r>
              <a:rPr lang="it-IT" dirty="0" smtClean="0">
                <a:latin typeface="AdvPSA88A"/>
              </a:rPr>
              <a:t>(4 </a:t>
            </a:r>
            <a:r>
              <a:rPr lang="it-IT" dirty="0" err="1" smtClean="0">
                <a:latin typeface="AdvPSA88A"/>
              </a:rPr>
              <a:t>RCTs</a:t>
            </a:r>
            <a:r>
              <a:rPr lang="it-IT" dirty="0" smtClean="0">
                <a:latin typeface="AdvPSA88A"/>
              </a:rPr>
              <a:t>)</a:t>
            </a:r>
          </a:p>
          <a:p>
            <a:r>
              <a:rPr lang="it-IT" dirty="0" smtClean="0">
                <a:latin typeface="AdvPSA88A"/>
              </a:rPr>
              <a:t>1,067 </a:t>
            </a:r>
            <a:r>
              <a:rPr lang="en-US" dirty="0" smtClean="0">
                <a:latin typeface="AdvPSA88A"/>
              </a:rPr>
              <a:t>patients</a:t>
            </a:r>
            <a:r>
              <a:rPr lang="en-US" dirty="0">
                <a:latin typeface="AdvPSA88A"/>
              </a:rPr>
              <a:t>, </a:t>
            </a:r>
            <a:endParaRPr lang="en-US" dirty="0" smtClean="0">
              <a:latin typeface="AdvPSA88A"/>
            </a:endParaRPr>
          </a:p>
          <a:p>
            <a:r>
              <a:rPr lang="en-US" dirty="0" smtClean="0">
                <a:latin typeface="AdvPSA88A"/>
              </a:rPr>
              <a:t>498 </a:t>
            </a:r>
            <a:r>
              <a:rPr lang="en-US" dirty="0">
                <a:latin typeface="AdvPSA88A"/>
              </a:rPr>
              <a:t>(46.7%) </a:t>
            </a:r>
            <a:r>
              <a:rPr lang="en-US" dirty="0" smtClean="0">
                <a:latin typeface="AdvPSA88A"/>
              </a:rPr>
              <a:t>prophylactic mesh</a:t>
            </a:r>
            <a:endParaRPr lang="en-US" dirty="0">
              <a:latin typeface="AdvPSA88A"/>
            </a:endParaRPr>
          </a:p>
        </p:txBody>
      </p:sp>
    </p:spTree>
    <p:extLst>
      <p:ext uri="{BB962C8B-B14F-4D97-AF65-F5344CB8AC3E}">
        <p14:creationId xmlns:p14="http://schemas.microsoft.com/office/powerpoint/2010/main" val="27013302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conclusions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Obesity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a </a:t>
            </a:r>
            <a:r>
              <a:rPr lang="it-IT" dirty="0" err="1" smtClean="0"/>
              <a:t>know</a:t>
            </a:r>
            <a:r>
              <a:rPr lang="it-IT" dirty="0" smtClean="0"/>
              <a:t> </a:t>
            </a:r>
            <a:r>
              <a:rPr lang="it-IT" dirty="0" err="1" smtClean="0"/>
              <a:t>higher</a:t>
            </a:r>
            <a:r>
              <a:rPr lang="it-IT" dirty="0" smtClean="0"/>
              <a:t> </a:t>
            </a:r>
            <a:r>
              <a:rPr lang="it-IT" dirty="0" err="1" smtClean="0"/>
              <a:t>risk</a:t>
            </a:r>
            <a:r>
              <a:rPr lang="it-IT" dirty="0" smtClean="0"/>
              <a:t> </a:t>
            </a:r>
            <a:r>
              <a:rPr lang="it-IT" dirty="0" err="1" smtClean="0"/>
              <a:t>factor</a:t>
            </a:r>
            <a:r>
              <a:rPr lang="it-IT" dirty="0" smtClean="0"/>
              <a:t> for incisional </a:t>
            </a:r>
            <a:r>
              <a:rPr lang="it-IT" dirty="0" err="1" smtClean="0"/>
              <a:t>hernia</a:t>
            </a:r>
            <a:r>
              <a:rPr lang="it-IT" dirty="0" smtClean="0"/>
              <a:t> </a:t>
            </a:r>
            <a:r>
              <a:rPr lang="it-IT" dirty="0" err="1" smtClean="0"/>
              <a:t>occurrence</a:t>
            </a:r>
            <a:endParaRPr lang="it-IT" dirty="0" smtClean="0"/>
          </a:p>
          <a:p>
            <a:r>
              <a:rPr lang="it-IT" dirty="0" smtClean="0"/>
              <a:t>Incisional </a:t>
            </a:r>
            <a:r>
              <a:rPr lang="it-IT" dirty="0" err="1" smtClean="0"/>
              <a:t>hernia</a:t>
            </a:r>
            <a:r>
              <a:rPr lang="it-IT" dirty="0" smtClean="0"/>
              <a:t> </a:t>
            </a:r>
            <a:r>
              <a:rPr lang="it-IT" dirty="0" err="1" smtClean="0"/>
              <a:t>repair</a:t>
            </a:r>
            <a:r>
              <a:rPr lang="it-IT" dirty="0" smtClean="0"/>
              <a:t> </a:t>
            </a:r>
            <a:r>
              <a:rPr lang="it-IT" dirty="0" err="1" smtClean="0"/>
              <a:t>has</a:t>
            </a:r>
            <a:r>
              <a:rPr lang="it-IT" dirty="0" smtClean="0"/>
              <a:t> major </a:t>
            </a:r>
            <a:r>
              <a:rPr lang="it-IT" dirty="0" err="1" smtClean="0"/>
              <a:t>costs</a:t>
            </a:r>
            <a:r>
              <a:rPr lang="it-IT" dirty="0" smtClean="0"/>
              <a:t> and </a:t>
            </a:r>
            <a:r>
              <a:rPr lang="it-IT" dirty="0" err="1" smtClean="0"/>
              <a:t>complications</a:t>
            </a:r>
            <a:endParaRPr lang="it-IT" dirty="0" smtClean="0"/>
          </a:p>
          <a:p>
            <a:r>
              <a:rPr lang="it-IT" dirty="0" smtClean="0"/>
              <a:t>A </a:t>
            </a:r>
            <a:r>
              <a:rPr lang="it-IT" dirty="0" err="1" smtClean="0"/>
              <a:t>specific</a:t>
            </a:r>
            <a:r>
              <a:rPr lang="it-IT" dirty="0" smtClean="0"/>
              <a:t> preventive </a:t>
            </a:r>
            <a:r>
              <a:rPr lang="it-IT" dirty="0" err="1" smtClean="0"/>
              <a:t>strategy</a:t>
            </a:r>
            <a:r>
              <a:rPr lang="it-IT" dirty="0" smtClean="0"/>
              <a:t> for incisional </a:t>
            </a:r>
            <a:r>
              <a:rPr lang="it-IT" dirty="0" err="1" smtClean="0"/>
              <a:t>hernia</a:t>
            </a:r>
            <a:r>
              <a:rPr lang="it-IT" dirty="0" smtClean="0"/>
              <a:t> </a:t>
            </a:r>
            <a:r>
              <a:rPr lang="it-IT" dirty="0" err="1" smtClean="0"/>
              <a:t>should</a:t>
            </a:r>
            <a:r>
              <a:rPr lang="it-IT" dirty="0" smtClean="0"/>
              <a:t> </a:t>
            </a:r>
            <a:r>
              <a:rPr lang="it-IT" dirty="0" err="1" smtClean="0"/>
              <a:t>implement</a:t>
            </a:r>
            <a:endParaRPr lang="it-IT" dirty="0" smtClean="0"/>
          </a:p>
          <a:p>
            <a:pPr lvl="1"/>
            <a:r>
              <a:rPr lang="it-IT" dirty="0" err="1" smtClean="0"/>
              <a:t>Higher</a:t>
            </a:r>
            <a:r>
              <a:rPr lang="it-IT" dirty="0" smtClean="0"/>
              <a:t> use of </a:t>
            </a:r>
            <a:r>
              <a:rPr lang="it-IT" dirty="0" err="1" smtClean="0"/>
              <a:t>laparoscopy</a:t>
            </a:r>
            <a:r>
              <a:rPr lang="it-IT" dirty="0" smtClean="0"/>
              <a:t> and </a:t>
            </a:r>
            <a:r>
              <a:rPr lang="it-IT" dirty="0" err="1" smtClean="0"/>
              <a:t>mesh</a:t>
            </a:r>
            <a:r>
              <a:rPr lang="it-IT" dirty="0" smtClean="0"/>
              <a:t> </a:t>
            </a:r>
            <a:r>
              <a:rPr lang="it-IT" dirty="0" err="1" smtClean="0"/>
              <a:t>augmentation</a:t>
            </a:r>
            <a:r>
              <a:rPr lang="it-IT" dirty="0" smtClean="0"/>
              <a:t> for </a:t>
            </a:r>
            <a:r>
              <a:rPr lang="it-IT" dirty="0" err="1" smtClean="0"/>
              <a:t>higher</a:t>
            </a:r>
            <a:r>
              <a:rPr lang="it-IT" dirty="0" smtClean="0"/>
              <a:t> </a:t>
            </a:r>
            <a:r>
              <a:rPr lang="it-IT" dirty="0" err="1" smtClean="0"/>
              <a:t>risk</a:t>
            </a:r>
            <a:r>
              <a:rPr lang="it-IT" dirty="0" smtClean="0"/>
              <a:t> </a:t>
            </a:r>
            <a:r>
              <a:rPr lang="it-IT" dirty="0" err="1" smtClean="0"/>
              <a:t>trocar</a:t>
            </a:r>
            <a:r>
              <a:rPr lang="it-IT" dirty="0" smtClean="0"/>
              <a:t> </a:t>
            </a:r>
            <a:r>
              <a:rPr lang="it-IT" dirty="0" err="1" smtClean="0"/>
              <a:t>accesses</a:t>
            </a:r>
            <a:r>
              <a:rPr lang="it-IT" dirty="0" smtClean="0"/>
              <a:t> (</a:t>
            </a:r>
            <a:r>
              <a:rPr lang="it-IT" dirty="0" err="1" smtClean="0"/>
              <a:t>midline</a:t>
            </a:r>
            <a:r>
              <a:rPr lang="it-IT" dirty="0" smtClean="0"/>
              <a:t>, SILS)</a:t>
            </a:r>
          </a:p>
          <a:p>
            <a:pPr lvl="1"/>
            <a:r>
              <a:rPr lang="it-IT" dirty="0" err="1" smtClean="0"/>
              <a:t>Strict</a:t>
            </a:r>
            <a:r>
              <a:rPr lang="it-IT" dirty="0" smtClean="0"/>
              <a:t> control over </a:t>
            </a:r>
            <a:r>
              <a:rPr lang="it-IT" dirty="0" err="1" smtClean="0"/>
              <a:t>SSIs</a:t>
            </a:r>
            <a:endParaRPr lang="it-IT" dirty="0" smtClean="0"/>
          </a:p>
          <a:p>
            <a:pPr lvl="1"/>
            <a:r>
              <a:rPr lang="it-IT" dirty="0" err="1" smtClean="0"/>
              <a:t>Mesh</a:t>
            </a:r>
            <a:r>
              <a:rPr lang="it-IT" dirty="0" smtClean="0"/>
              <a:t> </a:t>
            </a:r>
            <a:r>
              <a:rPr lang="it-IT" dirty="0" err="1" smtClean="0"/>
              <a:t>implantation</a:t>
            </a:r>
            <a:r>
              <a:rPr lang="it-IT" dirty="0" smtClean="0"/>
              <a:t> in a </a:t>
            </a:r>
            <a:r>
              <a:rPr lang="it-IT" dirty="0" err="1" smtClean="0"/>
              <a:t>shared</a:t>
            </a:r>
            <a:r>
              <a:rPr lang="it-IT" dirty="0" smtClean="0"/>
              <a:t> </a:t>
            </a:r>
            <a:r>
              <a:rPr lang="it-IT" dirty="0" err="1" smtClean="0"/>
              <a:t>decision</a:t>
            </a:r>
            <a:r>
              <a:rPr lang="it-IT" dirty="0" smtClean="0"/>
              <a:t> </a:t>
            </a:r>
            <a:r>
              <a:rPr lang="it-IT" dirty="0" err="1" smtClean="0"/>
              <a:t>making</a:t>
            </a:r>
            <a:r>
              <a:rPr lang="it-IT" dirty="0" smtClean="0"/>
              <a:t> with </a:t>
            </a:r>
            <a:r>
              <a:rPr lang="it-IT" dirty="0" err="1" smtClean="0"/>
              <a:t>patients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40641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160" y="2760029"/>
            <a:ext cx="5478733" cy="3742370"/>
          </a:xfrm>
        </p:spPr>
        <p:txBody>
          <a:bodyPr anchor="ctr">
            <a:normAutofit lnSpcReduction="10000"/>
          </a:bodyPr>
          <a:lstStyle/>
          <a:p>
            <a:r>
              <a:rPr lang="en-US" dirty="0"/>
              <a:t>most commonly included </a:t>
            </a:r>
            <a:r>
              <a:rPr lang="en-US" dirty="0" smtClean="0"/>
              <a:t>factor</a:t>
            </a:r>
          </a:p>
          <a:p>
            <a:pPr lvl="1"/>
            <a:r>
              <a:rPr lang="it-IT" dirty="0" smtClean="0"/>
              <a:t>BMI</a:t>
            </a:r>
          </a:p>
          <a:p>
            <a:pPr lvl="1"/>
            <a:r>
              <a:rPr lang="en-US" dirty="0" smtClean="0"/>
              <a:t>surgical </a:t>
            </a:r>
            <a:r>
              <a:rPr lang="en-US" dirty="0"/>
              <a:t>approach </a:t>
            </a:r>
            <a:r>
              <a:rPr lang="en-US" sz="1600" i="1" dirty="0" smtClean="0"/>
              <a:t>(laparotomy </a:t>
            </a:r>
            <a:r>
              <a:rPr lang="en-US" sz="1600" i="1" dirty="0"/>
              <a:t>or laparoscopy)</a:t>
            </a:r>
            <a:endParaRPr lang="en-US" i="1" dirty="0"/>
          </a:p>
          <a:p>
            <a:pPr lvl="1"/>
            <a:r>
              <a:rPr lang="en-US" dirty="0" smtClean="0"/>
              <a:t>history </a:t>
            </a:r>
            <a:r>
              <a:rPr lang="en-US" dirty="0"/>
              <a:t>of smoking </a:t>
            </a:r>
            <a:endParaRPr lang="en-US" dirty="0" smtClean="0"/>
          </a:p>
          <a:p>
            <a:pPr lvl="1"/>
            <a:r>
              <a:rPr lang="en-US" dirty="0" smtClean="0"/>
              <a:t>ethnicity</a:t>
            </a:r>
            <a:endParaRPr lang="en-US" dirty="0"/>
          </a:p>
          <a:p>
            <a:pPr lvl="1"/>
            <a:r>
              <a:rPr lang="en-US" dirty="0" smtClean="0"/>
              <a:t>Emergency operation (</a:t>
            </a:r>
            <a:r>
              <a:rPr lang="en-US" b="1" dirty="0" smtClean="0"/>
              <a:t>OR</a:t>
            </a:r>
            <a:r>
              <a:rPr lang="it-IT" dirty="0" smtClean="0"/>
              <a:t> </a:t>
            </a:r>
            <a:r>
              <a:rPr lang="it-IT" i="1" dirty="0" smtClean="0"/>
              <a:t>4.65; 3.90 - 5.55</a:t>
            </a:r>
            <a:r>
              <a:rPr lang="it-IT" dirty="0" smtClean="0"/>
              <a:t>)</a:t>
            </a:r>
          </a:p>
          <a:p>
            <a:r>
              <a:rPr lang="it-IT" dirty="0" smtClean="0"/>
              <a:t>Level of </a:t>
            </a:r>
            <a:r>
              <a:rPr lang="it-IT" dirty="0" err="1" smtClean="0"/>
              <a:t>evidence</a:t>
            </a:r>
            <a:r>
              <a:rPr lang="it-IT" dirty="0" smtClean="0"/>
              <a:t> </a:t>
            </a:r>
            <a:r>
              <a:rPr lang="it-IT" dirty="0" err="1" smtClean="0"/>
              <a:t>included</a:t>
            </a:r>
            <a:r>
              <a:rPr lang="it-IT" dirty="0" smtClean="0"/>
              <a:t> in the score </a:t>
            </a:r>
            <a:r>
              <a:rPr lang="it-IT" dirty="0" err="1" smtClean="0"/>
              <a:t>according</a:t>
            </a:r>
            <a:r>
              <a:rPr lang="it-IT" dirty="0" smtClean="0"/>
              <a:t> to GRADE: </a:t>
            </a:r>
            <a:r>
              <a:rPr lang="it-IT" i="1" dirty="0" err="1" smtClean="0"/>
              <a:t>very</a:t>
            </a:r>
            <a:r>
              <a:rPr lang="it-IT" i="1" dirty="0" smtClean="0"/>
              <a:t> </a:t>
            </a:r>
            <a:r>
              <a:rPr lang="it-IT" i="1" dirty="0" err="1" smtClean="0"/>
              <a:t>low</a:t>
            </a:r>
            <a:endParaRPr lang="it-IT" i="1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" y="82818"/>
            <a:ext cx="6333901" cy="217926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9247" y="931852"/>
            <a:ext cx="5550453" cy="5604206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6" name="Rettangolo 5"/>
          <p:cNvSpPr/>
          <p:nvPr/>
        </p:nvSpPr>
        <p:spPr>
          <a:xfrm>
            <a:off x="2682886" y="6418087"/>
            <a:ext cx="3413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World J </a:t>
            </a:r>
            <a:r>
              <a:rPr lang="en-US" dirty="0" err="1"/>
              <a:t>Surg</a:t>
            </a:r>
            <a:r>
              <a:rPr lang="en-US" dirty="0"/>
              <a:t> (2022) 46:2984–2995</a:t>
            </a:r>
            <a:endParaRPr lang="it-IT" dirty="0"/>
          </a:p>
        </p:txBody>
      </p:sp>
      <p:sp>
        <p:nvSpPr>
          <p:cNvPr id="7" name="Ovale 6"/>
          <p:cNvSpPr/>
          <p:nvPr/>
        </p:nvSpPr>
        <p:spPr>
          <a:xfrm>
            <a:off x="10215475" y="1172452"/>
            <a:ext cx="583421" cy="499273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9" name="Diagramma 8"/>
          <p:cNvGraphicFramePr/>
          <p:nvPr>
            <p:extLst>
              <p:ext uri="{D42A27DB-BD31-4B8C-83A1-F6EECF244321}">
                <p14:modId xmlns:p14="http://schemas.microsoft.com/office/powerpoint/2010/main" val="784559809"/>
              </p:ext>
            </p:extLst>
          </p:nvPr>
        </p:nvGraphicFramePr>
        <p:xfrm>
          <a:off x="1717322" y="1886227"/>
          <a:ext cx="2283195" cy="751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Ovale 1"/>
          <p:cNvSpPr/>
          <p:nvPr/>
        </p:nvSpPr>
        <p:spPr>
          <a:xfrm>
            <a:off x="821493" y="3134387"/>
            <a:ext cx="1286028" cy="44986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291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Incisional </a:t>
            </a:r>
            <a:r>
              <a:rPr lang="it-IT" dirty="0" err="1" smtClean="0"/>
              <a:t>hernia</a:t>
            </a:r>
            <a:r>
              <a:rPr lang="it-IT" dirty="0" smtClean="0"/>
              <a:t> </a:t>
            </a:r>
            <a:r>
              <a:rPr lang="it-IT" dirty="0" err="1" smtClean="0"/>
              <a:t>occurence</a:t>
            </a:r>
            <a:endParaRPr lang="it-IT" dirty="0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4264066"/>
              </p:ext>
            </p:extLst>
          </p:nvPr>
        </p:nvGraphicFramePr>
        <p:xfrm>
          <a:off x="1406768" y="3195376"/>
          <a:ext cx="6541477" cy="3205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magin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4189" y="112638"/>
            <a:ext cx="3888515" cy="41256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8"/>
          <a:srcRect t="23650"/>
          <a:stretch/>
        </p:blipFill>
        <p:spPr>
          <a:xfrm>
            <a:off x="392280" y="1361552"/>
            <a:ext cx="7301605" cy="1650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94245" y="4322225"/>
            <a:ext cx="2867630" cy="23628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ettangolo 6"/>
          <p:cNvSpPr/>
          <p:nvPr/>
        </p:nvSpPr>
        <p:spPr>
          <a:xfrm>
            <a:off x="4737457" y="6346567"/>
            <a:ext cx="34852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0067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 Colon Rectum 2015; 58: 220–227</a:t>
            </a:r>
            <a:endParaRPr lang="it-IT" sz="1600" b="1" dirty="0">
              <a:solidFill>
                <a:srgbClr val="0067B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76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costs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90" y="1670549"/>
            <a:ext cx="5353501" cy="2759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ttangolo 3"/>
          <p:cNvSpPr/>
          <p:nvPr/>
        </p:nvSpPr>
        <p:spPr>
          <a:xfrm>
            <a:off x="5752407" y="1670549"/>
            <a:ext cx="6278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Calibri" panose="020F0502020204030204" pitchFamily="34" charset="0"/>
              </a:rPr>
              <a:t> 500 </a:t>
            </a:r>
            <a:r>
              <a:rPr lang="it-IT" dirty="0" err="1" smtClean="0">
                <a:latin typeface="Calibri" panose="020F0502020204030204" pitchFamily="34" charset="0"/>
              </a:rPr>
              <a:t>pts</a:t>
            </a:r>
            <a:r>
              <a:rPr lang="it-IT" dirty="0" smtClean="0">
                <a:latin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</a:rPr>
              <a:t>submitted</a:t>
            </a:r>
            <a:r>
              <a:rPr lang="it-IT" dirty="0" smtClean="0">
                <a:latin typeface="Calibri" panose="020F0502020204030204" pitchFamily="34" charset="0"/>
              </a:rPr>
              <a:t> to open AWR (</a:t>
            </a:r>
            <a:r>
              <a:rPr lang="it-IT" dirty="0" err="1" smtClean="0">
                <a:latin typeface="Calibri" panose="020F0502020204030204" pitchFamily="34" charset="0"/>
              </a:rPr>
              <a:t>PCMs</a:t>
            </a:r>
            <a:r>
              <a:rPr lang="it-IT" dirty="0" smtClean="0">
                <a:latin typeface="Calibri" panose="020F0502020204030204" pitchFamily="34" charset="0"/>
              </a:rPr>
              <a:t>: </a:t>
            </a:r>
            <a:r>
              <a:rPr lang="it-IT" dirty="0" err="1" smtClean="0">
                <a:latin typeface="Calibri" panose="020F0502020204030204" pitchFamily="34" charset="0"/>
              </a:rPr>
              <a:t>diabetes</a:t>
            </a:r>
            <a:r>
              <a:rPr lang="it-IT" dirty="0" smtClean="0">
                <a:latin typeface="Calibri" panose="020F0502020204030204" pitchFamily="34" charset="0"/>
              </a:rPr>
              <a:t>, </a:t>
            </a:r>
            <a:r>
              <a:rPr lang="it-IT" dirty="0" err="1" smtClean="0">
                <a:latin typeface="Calibri" panose="020F0502020204030204" pitchFamily="34" charset="0"/>
              </a:rPr>
              <a:t>smoke,obesity</a:t>
            </a:r>
            <a:r>
              <a:rPr lang="it-IT" dirty="0" smtClean="0">
                <a:latin typeface="Calibri" panose="020F0502020204030204" pitchFamily="34" charset="0"/>
              </a:rPr>
              <a:t>)</a:t>
            </a:r>
            <a:endParaRPr lang="it-IT" dirty="0">
              <a:latin typeface="Calibri" panose="020F0502020204030204" pitchFamily="34" charset="0"/>
            </a:endParaRPr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/>
          </p:nvPr>
        </p:nvGraphicFramePr>
        <p:xfrm>
          <a:off x="5676208" y="2583967"/>
          <a:ext cx="6206793" cy="1846385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2915984">
                  <a:extLst>
                    <a:ext uri="{9D8B030D-6E8A-4147-A177-3AD203B41FA5}">
                      <a16:colId xmlns:a16="http://schemas.microsoft.com/office/drawing/2014/main" val="2101118197"/>
                    </a:ext>
                  </a:extLst>
                </a:gridCol>
                <a:gridCol w="1142954">
                  <a:extLst>
                    <a:ext uri="{9D8B030D-6E8A-4147-A177-3AD203B41FA5}">
                      <a16:colId xmlns:a16="http://schemas.microsoft.com/office/drawing/2014/main" val="3029103244"/>
                    </a:ext>
                  </a:extLst>
                </a:gridCol>
                <a:gridCol w="1141348">
                  <a:extLst>
                    <a:ext uri="{9D8B030D-6E8A-4147-A177-3AD203B41FA5}">
                      <a16:colId xmlns:a16="http://schemas.microsoft.com/office/drawing/2014/main" val="1030912990"/>
                    </a:ext>
                  </a:extLst>
                </a:gridCol>
                <a:gridCol w="1006507">
                  <a:extLst>
                    <a:ext uri="{9D8B030D-6E8A-4147-A177-3AD203B41FA5}">
                      <a16:colId xmlns:a16="http://schemas.microsoft.com/office/drawing/2014/main" val="1896407587"/>
                    </a:ext>
                  </a:extLst>
                </a:gridCol>
              </a:tblGrid>
              <a:tr h="369277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scenario</a:t>
                      </a:r>
                      <a:endParaRPr lang="it-IT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8100" marR="38100" marT="25400" marB="254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 PCM</a:t>
                      </a:r>
                      <a:endParaRPr lang="it-IT" sz="2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8100" marR="38100" marT="25400" marB="254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PCM</a:t>
                      </a:r>
                      <a:endParaRPr lang="it-IT" sz="2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8100" marR="38100" marT="25400" marB="254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2+PCM</a:t>
                      </a:r>
                      <a:endParaRPr lang="it-IT" sz="2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8100" marR="38100" marT="25400" marB="25400"/>
                </a:tc>
                <a:extLst>
                  <a:ext uri="{0D108BD9-81ED-4DB2-BD59-A6C34878D82A}">
                    <a16:rowId xmlns:a16="http://schemas.microsoft.com/office/drawing/2014/main" val="652404571"/>
                  </a:ext>
                </a:extLst>
              </a:tr>
              <a:tr h="369277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no complications</a:t>
                      </a:r>
                      <a:endParaRPr lang="it-IT" sz="2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8100" marR="38100" marT="25400" marB="254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31.787</a:t>
                      </a:r>
                      <a:endParaRPr lang="it-IT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8100" marR="38100" marT="25400" marB="254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41.910</a:t>
                      </a:r>
                      <a:endParaRPr lang="it-IT" sz="2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8100" marR="38100" marT="25400" marB="254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65.453</a:t>
                      </a:r>
                      <a:endParaRPr lang="it-IT" sz="2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8100" marR="38100" marT="25400" marB="25400"/>
                </a:tc>
                <a:extLst>
                  <a:ext uri="{0D108BD9-81ED-4DB2-BD59-A6C34878D82A}">
                    <a16:rowId xmlns:a16="http://schemas.microsoft.com/office/drawing/2014/main" val="3703705354"/>
                  </a:ext>
                </a:extLst>
              </a:tr>
              <a:tr h="369277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with </a:t>
                      </a:r>
                      <a:r>
                        <a:rPr lang="it-IT" sz="2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complication</a:t>
                      </a:r>
                      <a:endParaRPr lang="it-IT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8100" marR="38100" marT="25400" marB="254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55.443</a:t>
                      </a:r>
                      <a:endParaRPr lang="it-IT" sz="2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8100" marR="38100" marT="25400" marB="254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67.234</a:t>
                      </a:r>
                      <a:endParaRPr lang="it-IT" sz="2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8100" marR="38100" marT="25400" marB="254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80.660</a:t>
                      </a:r>
                      <a:endParaRPr lang="it-IT" sz="2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8100" marR="38100" marT="25400" marB="25400"/>
                </a:tc>
                <a:extLst>
                  <a:ext uri="{0D108BD9-81ED-4DB2-BD59-A6C34878D82A}">
                    <a16:rowId xmlns:a16="http://schemas.microsoft.com/office/drawing/2014/main" val="3090788693"/>
                  </a:ext>
                </a:extLst>
              </a:tr>
              <a:tr h="369277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with SSO</a:t>
                      </a:r>
                      <a:endParaRPr lang="it-IT" sz="2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8100" marR="38100" marT="25400" marB="254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55.443</a:t>
                      </a:r>
                      <a:endParaRPr lang="it-IT" sz="2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8100" marR="38100" marT="25400" marB="254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62.390</a:t>
                      </a:r>
                      <a:endParaRPr lang="it-IT" sz="2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8100" marR="38100" marT="25400" marB="254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75.408</a:t>
                      </a:r>
                      <a:endParaRPr lang="it-IT" sz="2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8100" marR="38100" marT="25400" marB="25400"/>
                </a:tc>
                <a:extLst>
                  <a:ext uri="{0D108BD9-81ED-4DB2-BD59-A6C34878D82A}">
                    <a16:rowId xmlns:a16="http://schemas.microsoft.com/office/drawing/2014/main" val="114478105"/>
                  </a:ext>
                </a:extLst>
              </a:tr>
              <a:tr h="369277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with mesh infection</a:t>
                      </a:r>
                      <a:endParaRPr lang="it-IT" sz="2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8100" marR="38100" marT="25400" marB="254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it-IT" sz="2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8100" marR="38100" marT="25400" marB="254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134.238</a:t>
                      </a:r>
                      <a:endParaRPr lang="it-IT" sz="2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8100" marR="38100" marT="25400" marB="254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160.483</a:t>
                      </a:r>
                      <a:endParaRPr lang="it-IT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8100" marR="38100" marT="25400" marB="25400"/>
                </a:tc>
                <a:extLst>
                  <a:ext uri="{0D108BD9-81ED-4DB2-BD59-A6C34878D82A}">
                    <a16:rowId xmlns:a16="http://schemas.microsoft.com/office/drawing/2014/main" val="2280713292"/>
                  </a:ext>
                </a:extLst>
              </a:tr>
            </a:tbl>
          </a:graphicData>
        </a:graphic>
      </p:graphicFrame>
      <p:sp>
        <p:nvSpPr>
          <p:cNvPr id="8" name="Ovale 7"/>
          <p:cNvSpPr/>
          <p:nvPr/>
        </p:nvSpPr>
        <p:spPr>
          <a:xfrm>
            <a:off x="8516815" y="3346938"/>
            <a:ext cx="926123" cy="3223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10796953" y="2941320"/>
            <a:ext cx="926123" cy="3223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9735183" y="4079472"/>
            <a:ext cx="2123540" cy="40412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2" name="Tabel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833004"/>
              </p:ext>
            </p:extLst>
          </p:nvPr>
        </p:nvGraphicFramePr>
        <p:xfrm>
          <a:off x="5676208" y="4767418"/>
          <a:ext cx="6182515" cy="1885791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714123">
                  <a:extLst>
                    <a:ext uri="{9D8B030D-6E8A-4147-A177-3AD203B41FA5}">
                      <a16:colId xmlns:a16="http://schemas.microsoft.com/office/drawing/2014/main" val="1341420645"/>
                    </a:ext>
                  </a:extLst>
                </a:gridCol>
                <a:gridCol w="1966040">
                  <a:extLst>
                    <a:ext uri="{9D8B030D-6E8A-4147-A177-3AD203B41FA5}">
                      <a16:colId xmlns:a16="http://schemas.microsoft.com/office/drawing/2014/main" val="1533813781"/>
                    </a:ext>
                  </a:extLst>
                </a:gridCol>
                <a:gridCol w="1502352">
                  <a:extLst>
                    <a:ext uri="{9D8B030D-6E8A-4147-A177-3AD203B41FA5}">
                      <a16:colId xmlns:a16="http://schemas.microsoft.com/office/drawing/2014/main" val="2005697011"/>
                    </a:ext>
                  </a:extLst>
                </a:gridCol>
              </a:tblGrid>
              <a:tr h="498708">
                <a:tc>
                  <a:txBody>
                    <a:bodyPr/>
                    <a:lstStyle/>
                    <a:p>
                      <a:pPr marL="0" marR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it-IT" sz="2000" b="1" kern="1200" dirty="0" err="1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  <a:r>
                        <a:rPr kumimoji="0" lang="it-IT" sz="20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t-IT" sz="2000" b="1" kern="1200" dirty="0" err="1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loss</a:t>
                      </a:r>
                      <a:endParaRPr kumimoji="0" lang="it-IT" sz="2000" b="1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0" marR="38100" marT="25400" marB="25400"/>
                </a:tc>
                <a:tc>
                  <a:txBody>
                    <a:bodyPr/>
                    <a:lstStyle/>
                    <a:p>
                      <a:pPr marL="0" marR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it-IT" sz="2000" b="1" kern="1200" dirty="0" err="1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percent</a:t>
                      </a:r>
                      <a:endParaRPr kumimoji="0" lang="it-IT" sz="2000" b="1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0" marR="38100" marT="25400" marB="25400"/>
                </a:tc>
                <a:tc>
                  <a:txBody>
                    <a:bodyPr/>
                    <a:lstStyle/>
                    <a:p>
                      <a:pPr marL="0" marR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it-IT" sz="20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Total </a:t>
                      </a:r>
                      <a:r>
                        <a:rPr kumimoji="0" lang="it-IT" sz="2000" b="1" kern="1200" dirty="0" err="1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cost</a:t>
                      </a:r>
                      <a:endParaRPr kumimoji="0" lang="it-IT" sz="2000" b="1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0" marR="38100" marT="25400" marB="25400"/>
                </a:tc>
                <a:extLst>
                  <a:ext uri="{0D108BD9-81ED-4DB2-BD59-A6C34878D82A}">
                    <a16:rowId xmlns:a16="http://schemas.microsoft.com/office/drawing/2014/main" val="911151868"/>
                  </a:ext>
                </a:extLst>
              </a:tr>
              <a:tr h="462361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it-IT" sz="2000" b="1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Not</a:t>
                      </a:r>
                      <a:r>
                        <a:rPr kumimoji="0" lang="it-IT" sz="20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t-IT" sz="2000" b="1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indicated</a:t>
                      </a:r>
                      <a:endParaRPr kumimoji="0" lang="it-IT" sz="20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0" marR="38100" marT="25400" marB="25400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it-IT" sz="200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75.4%</a:t>
                      </a:r>
                      <a:endParaRPr kumimoji="0" lang="it-IT" sz="2000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0" marR="38100" marT="25400" marB="25400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it-IT" sz="200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19.600 $</a:t>
                      </a:r>
                      <a:endParaRPr kumimoji="0" lang="it-IT" sz="2000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0" marR="38100" marT="25400" marB="25400"/>
                </a:tc>
                <a:extLst>
                  <a:ext uri="{0D108BD9-81ED-4DB2-BD59-A6C34878D82A}">
                    <a16:rowId xmlns:a16="http://schemas.microsoft.com/office/drawing/2014/main" val="1105108868"/>
                  </a:ext>
                </a:extLst>
              </a:tr>
              <a:tr h="462361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it-IT" sz="2000" b="1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Indicated</a:t>
                      </a:r>
                      <a:r>
                        <a:rPr kumimoji="0" lang="it-IT" sz="20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t-IT" sz="2000" b="1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but</a:t>
                      </a:r>
                      <a:r>
                        <a:rPr kumimoji="0" lang="it-IT" sz="20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t-IT" sz="2000" b="1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failed</a:t>
                      </a:r>
                      <a:endParaRPr kumimoji="0" lang="it-IT" sz="20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0" marR="38100" marT="25400" marB="25400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it-IT" sz="200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17.2%</a:t>
                      </a:r>
                      <a:endParaRPr kumimoji="0" lang="it-IT" sz="2000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0" marR="38100" marT="25400" marB="25400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it-IT" sz="200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27.300 $</a:t>
                      </a:r>
                      <a:endParaRPr kumimoji="0" lang="it-IT" sz="2000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0" marR="38100" marT="25400" marB="25400"/>
                </a:tc>
                <a:extLst>
                  <a:ext uri="{0D108BD9-81ED-4DB2-BD59-A6C34878D82A}">
                    <a16:rowId xmlns:a16="http://schemas.microsoft.com/office/drawing/2014/main" val="2745128286"/>
                  </a:ext>
                </a:extLst>
              </a:tr>
              <a:tr h="462361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it-IT" sz="2000" b="1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obtained</a:t>
                      </a:r>
                      <a:endParaRPr kumimoji="0" lang="it-IT" sz="20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0" marR="38100" marT="25400" marB="25400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it-IT" sz="200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7.4%</a:t>
                      </a:r>
                      <a:endParaRPr kumimoji="0" lang="it-IT" sz="2000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0" marR="38100" marT="25400" marB="25400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it-IT" sz="200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17.200 $</a:t>
                      </a:r>
                      <a:endParaRPr kumimoji="0" lang="it-IT" sz="2000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0" marR="38100" marT="25400" marB="25400"/>
                </a:tc>
                <a:extLst>
                  <a:ext uri="{0D108BD9-81ED-4DB2-BD59-A6C34878D82A}">
                    <a16:rowId xmlns:a16="http://schemas.microsoft.com/office/drawing/2014/main" val="436870721"/>
                  </a:ext>
                </a:extLst>
              </a:tr>
            </a:tbl>
          </a:graphicData>
        </a:graphic>
      </p:graphicFrame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3"/>
          <a:srcRect r="11225"/>
          <a:stretch/>
        </p:blipFill>
        <p:spPr>
          <a:xfrm>
            <a:off x="48006" y="4988170"/>
            <a:ext cx="4073871" cy="1242645"/>
          </a:xfrm>
          <a:prstGeom prst="rect">
            <a:avLst/>
          </a:prstGeom>
        </p:spPr>
      </p:pic>
      <p:pic>
        <p:nvPicPr>
          <p:cNvPr id="4098" name="Picture 2" descr="Journal of the American College of Surge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877" y="4755249"/>
            <a:ext cx="1347514" cy="182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5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14234" y="47286"/>
            <a:ext cx="10515600" cy="1325563"/>
          </a:xfrm>
        </p:spPr>
        <p:txBody>
          <a:bodyPr/>
          <a:lstStyle/>
          <a:p>
            <a:r>
              <a:rPr lang="it-IT" dirty="0" err="1" smtClean="0"/>
              <a:t>factors</a:t>
            </a:r>
            <a:r>
              <a:rPr lang="it-IT" dirty="0" smtClean="0"/>
              <a:t> for IH </a:t>
            </a:r>
            <a:r>
              <a:rPr lang="it-IT" dirty="0" err="1" smtClean="0"/>
              <a:t>occurrence</a:t>
            </a:r>
            <a:endParaRPr lang="it-IT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5259814"/>
              </p:ext>
            </p:extLst>
          </p:nvPr>
        </p:nvGraphicFramePr>
        <p:xfrm>
          <a:off x="679525" y="1176363"/>
          <a:ext cx="10635564" cy="4676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tangolo 4"/>
          <p:cNvSpPr/>
          <p:nvPr/>
        </p:nvSpPr>
        <p:spPr>
          <a:xfrm>
            <a:off x="7564582" y="5853138"/>
            <a:ext cx="455733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it-IT" sz="1400" dirty="0">
                <a:solidFill>
                  <a:srgbClr val="000000"/>
                </a:solidFill>
                <a:latin typeface="Caecilia LT Std"/>
              </a:rPr>
              <a:t>Franchi M, </a:t>
            </a:r>
            <a:r>
              <a:rPr lang="it-IT" sz="1400" i="1" dirty="0" err="1" smtClean="0">
                <a:solidFill>
                  <a:srgbClr val="000000"/>
                </a:solidFill>
                <a:latin typeface="Caecilia LT Std"/>
              </a:rPr>
              <a:t>Obstet</a:t>
            </a:r>
            <a:r>
              <a:rPr lang="it-IT" sz="1400" i="1" dirty="0" smtClean="0">
                <a:solidFill>
                  <a:srgbClr val="000000"/>
                </a:solidFill>
                <a:latin typeface="Caecilia LT Std"/>
              </a:rPr>
              <a:t> </a:t>
            </a:r>
            <a:r>
              <a:rPr lang="it-IT" sz="1400" i="1" dirty="0" err="1">
                <a:solidFill>
                  <a:srgbClr val="000000"/>
                </a:solidFill>
                <a:latin typeface="Caecilia LT Std"/>
              </a:rPr>
              <a:t>Gynecol</a:t>
            </a:r>
            <a:r>
              <a:rPr lang="it-IT" sz="1400" i="1" dirty="0">
                <a:solidFill>
                  <a:srgbClr val="000000"/>
                </a:solidFill>
                <a:latin typeface="Caecilia LT Std"/>
              </a:rPr>
              <a:t> </a:t>
            </a:r>
            <a:r>
              <a:rPr lang="it-IT" sz="1400" dirty="0">
                <a:solidFill>
                  <a:srgbClr val="000000"/>
                </a:solidFill>
                <a:latin typeface="Caecilia LT Std"/>
              </a:rPr>
              <a:t>2001;</a:t>
            </a:r>
            <a:r>
              <a:rPr lang="it-IT" sz="1400" b="1" dirty="0">
                <a:solidFill>
                  <a:srgbClr val="000000"/>
                </a:solidFill>
                <a:latin typeface="Caecilia LT Std"/>
              </a:rPr>
              <a:t>97</a:t>
            </a:r>
            <a:r>
              <a:rPr lang="it-IT" sz="1400" dirty="0">
                <a:solidFill>
                  <a:srgbClr val="000000"/>
                </a:solidFill>
                <a:latin typeface="Caecilia LT Std"/>
              </a:rPr>
              <a:t>:696–700</a:t>
            </a:r>
          </a:p>
          <a:p>
            <a:pPr algn="r"/>
            <a:r>
              <a:rPr lang="en-US" sz="1400" dirty="0" smtClean="0">
                <a:solidFill>
                  <a:srgbClr val="000000"/>
                </a:solidFill>
                <a:latin typeface="Caecilia LT Std"/>
              </a:rPr>
              <a:t>Sorensen </a:t>
            </a:r>
            <a:r>
              <a:rPr lang="en-US" sz="1400" dirty="0">
                <a:solidFill>
                  <a:srgbClr val="000000"/>
                </a:solidFill>
                <a:latin typeface="Caecilia LT Std"/>
              </a:rPr>
              <a:t>LT, </a:t>
            </a:r>
            <a:r>
              <a:rPr lang="en-US" sz="1400" i="1" dirty="0" smtClean="0">
                <a:solidFill>
                  <a:srgbClr val="000000"/>
                </a:solidFill>
                <a:latin typeface="Caecilia LT Std"/>
              </a:rPr>
              <a:t>Arch </a:t>
            </a:r>
            <a:r>
              <a:rPr lang="en-US" sz="1400" i="1" dirty="0" err="1">
                <a:solidFill>
                  <a:srgbClr val="000000"/>
                </a:solidFill>
                <a:latin typeface="Caecilia LT Std"/>
              </a:rPr>
              <a:t>Surg</a:t>
            </a:r>
            <a:r>
              <a:rPr lang="en-US" sz="1400" i="1" dirty="0">
                <a:solidFill>
                  <a:srgbClr val="000000"/>
                </a:solidFill>
                <a:latin typeface="Caecilia LT Std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aecilia LT Std"/>
              </a:rPr>
              <a:t>2005;</a:t>
            </a:r>
            <a:r>
              <a:rPr lang="en-US" sz="1400" b="1" dirty="0">
                <a:solidFill>
                  <a:srgbClr val="000000"/>
                </a:solidFill>
                <a:latin typeface="Caecilia LT Std"/>
              </a:rPr>
              <a:t>140</a:t>
            </a:r>
            <a:r>
              <a:rPr lang="en-US" sz="1400" dirty="0">
                <a:solidFill>
                  <a:srgbClr val="000000"/>
                </a:solidFill>
                <a:latin typeface="Caecilia LT Std"/>
              </a:rPr>
              <a:t>:119–123</a:t>
            </a:r>
          </a:p>
          <a:p>
            <a:pPr algn="r"/>
            <a:r>
              <a:rPr lang="it-IT" sz="1400" dirty="0" err="1" smtClean="0">
                <a:solidFill>
                  <a:srgbClr val="000000"/>
                </a:solidFill>
                <a:latin typeface="Caecilia LT Std"/>
              </a:rPr>
              <a:t>Goodenough</a:t>
            </a:r>
            <a:r>
              <a:rPr lang="it-IT" sz="1400" dirty="0" smtClean="0">
                <a:solidFill>
                  <a:srgbClr val="000000"/>
                </a:solidFill>
                <a:latin typeface="Caecilia LT Std"/>
              </a:rPr>
              <a:t> </a:t>
            </a:r>
            <a:r>
              <a:rPr lang="it-IT" sz="1400" dirty="0">
                <a:solidFill>
                  <a:srgbClr val="000000"/>
                </a:solidFill>
                <a:latin typeface="Caecilia LT Std"/>
              </a:rPr>
              <a:t>CJ, </a:t>
            </a:r>
            <a:r>
              <a:rPr lang="it-IT" sz="1400" i="1" dirty="0" smtClean="0">
                <a:solidFill>
                  <a:srgbClr val="000000"/>
                </a:solidFill>
                <a:latin typeface="Caecilia LT Std"/>
              </a:rPr>
              <a:t>J </a:t>
            </a:r>
            <a:r>
              <a:rPr lang="it-IT" sz="1400" i="1" dirty="0" err="1">
                <a:solidFill>
                  <a:srgbClr val="000000"/>
                </a:solidFill>
                <a:latin typeface="Caecilia LT Std"/>
              </a:rPr>
              <a:t>Am</a:t>
            </a:r>
            <a:r>
              <a:rPr lang="it-IT" sz="1400" i="1" dirty="0">
                <a:solidFill>
                  <a:srgbClr val="000000"/>
                </a:solidFill>
                <a:latin typeface="Caecilia LT Std"/>
              </a:rPr>
              <a:t> </a:t>
            </a:r>
            <a:r>
              <a:rPr lang="it-IT" sz="1400" i="1" dirty="0" err="1">
                <a:solidFill>
                  <a:srgbClr val="000000"/>
                </a:solidFill>
                <a:latin typeface="Caecilia LT Std"/>
              </a:rPr>
              <a:t>Coll</a:t>
            </a:r>
            <a:r>
              <a:rPr lang="it-IT" sz="1400" i="1" dirty="0">
                <a:solidFill>
                  <a:srgbClr val="000000"/>
                </a:solidFill>
                <a:latin typeface="Caecilia LT Std"/>
              </a:rPr>
              <a:t> </a:t>
            </a:r>
            <a:r>
              <a:rPr lang="it-IT" sz="1400" i="1" dirty="0" err="1">
                <a:solidFill>
                  <a:srgbClr val="000000"/>
                </a:solidFill>
                <a:latin typeface="Caecilia LT Std"/>
              </a:rPr>
              <a:t>Surg</a:t>
            </a:r>
            <a:r>
              <a:rPr lang="it-IT" sz="1400" i="1" dirty="0">
                <a:solidFill>
                  <a:srgbClr val="000000"/>
                </a:solidFill>
                <a:latin typeface="Caecilia LT Std"/>
              </a:rPr>
              <a:t> </a:t>
            </a:r>
            <a:r>
              <a:rPr lang="it-IT" sz="1400" dirty="0">
                <a:solidFill>
                  <a:srgbClr val="000000"/>
                </a:solidFill>
                <a:latin typeface="Caecilia LT Std"/>
              </a:rPr>
              <a:t>2015;</a:t>
            </a:r>
            <a:r>
              <a:rPr lang="it-IT" sz="1400" b="1" dirty="0">
                <a:solidFill>
                  <a:srgbClr val="000000"/>
                </a:solidFill>
                <a:latin typeface="Caecilia LT Std"/>
              </a:rPr>
              <a:t>220</a:t>
            </a:r>
            <a:r>
              <a:rPr lang="it-IT" sz="1400" dirty="0">
                <a:solidFill>
                  <a:srgbClr val="000000"/>
                </a:solidFill>
                <a:latin typeface="Caecilia LT Std"/>
              </a:rPr>
              <a:t>:405–413</a:t>
            </a:r>
          </a:p>
          <a:p>
            <a:pPr algn="r"/>
            <a:r>
              <a:rPr lang="it-IT" sz="1400" dirty="0" err="1" smtClean="0">
                <a:solidFill>
                  <a:srgbClr val="000000"/>
                </a:solidFill>
                <a:latin typeface="Caecilia LT Std"/>
              </a:rPr>
              <a:t>Montalti</a:t>
            </a:r>
            <a:r>
              <a:rPr lang="it-IT" sz="1400" dirty="0" smtClean="0">
                <a:solidFill>
                  <a:srgbClr val="000000"/>
                </a:solidFill>
                <a:latin typeface="Caecilia LT Std"/>
              </a:rPr>
              <a:t> </a:t>
            </a:r>
            <a:r>
              <a:rPr lang="it-IT" sz="1400" dirty="0">
                <a:solidFill>
                  <a:srgbClr val="000000"/>
                </a:solidFill>
                <a:latin typeface="Caecilia LT Std"/>
              </a:rPr>
              <a:t>R, </a:t>
            </a:r>
            <a:r>
              <a:rPr lang="it-IT" sz="1400" i="1" dirty="0" err="1" smtClean="0">
                <a:solidFill>
                  <a:srgbClr val="000000"/>
                </a:solidFill>
                <a:latin typeface="Caecilia LT Std"/>
              </a:rPr>
              <a:t>Liver</a:t>
            </a:r>
            <a:r>
              <a:rPr lang="it-IT" sz="1400" i="1" dirty="0" smtClean="0">
                <a:solidFill>
                  <a:srgbClr val="000000"/>
                </a:solidFill>
                <a:latin typeface="Caecilia LT Std"/>
              </a:rPr>
              <a:t> </a:t>
            </a:r>
            <a:r>
              <a:rPr lang="it-IT" sz="1400" i="1" dirty="0" err="1">
                <a:solidFill>
                  <a:srgbClr val="000000"/>
                </a:solidFill>
                <a:latin typeface="Caecilia LT Std"/>
              </a:rPr>
              <a:t>Transpl</a:t>
            </a:r>
            <a:r>
              <a:rPr lang="it-IT" sz="1400" i="1" dirty="0">
                <a:solidFill>
                  <a:srgbClr val="000000"/>
                </a:solidFill>
                <a:latin typeface="Caecilia LT Std"/>
              </a:rPr>
              <a:t> </a:t>
            </a:r>
            <a:r>
              <a:rPr lang="it-IT" sz="1400" dirty="0">
                <a:solidFill>
                  <a:srgbClr val="000000"/>
                </a:solidFill>
                <a:latin typeface="Caecilia LT Std"/>
              </a:rPr>
              <a:t>2012;</a:t>
            </a:r>
            <a:r>
              <a:rPr lang="it-IT" sz="1400" b="1" dirty="0">
                <a:solidFill>
                  <a:srgbClr val="000000"/>
                </a:solidFill>
                <a:latin typeface="Caecilia LT Std"/>
              </a:rPr>
              <a:t>18</a:t>
            </a:r>
            <a:r>
              <a:rPr lang="it-IT" sz="1400" dirty="0">
                <a:solidFill>
                  <a:srgbClr val="000000"/>
                </a:solidFill>
                <a:latin typeface="Caecilia LT Std"/>
              </a:rPr>
              <a:t>: 188–194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242727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9351759"/>
              </p:ext>
            </p:extLst>
          </p:nvPr>
        </p:nvGraphicFramePr>
        <p:xfrm>
          <a:off x="94945" y="239602"/>
          <a:ext cx="9210420" cy="6063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ma 10"/>
          <p:cNvGraphicFramePr/>
          <p:nvPr>
            <p:extLst>
              <p:ext uri="{D42A27DB-BD31-4B8C-83A1-F6EECF244321}">
                <p14:modId xmlns:p14="http://schemas.microsoft.com/office/powerpoint/2010/main" val="2826148309"/>
              </p:ext>
            </p:extLst>
          </p:nvPr>
        </p:nvGraphicFramePr>
        <p:xfrm>
          <a:off x="9354263" y="749696"/>
          <a:ext cx="2635624" cy="1543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56819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Possible</a:t>
            </a:r>
            <a:r>
              <a:rPr lang="it-IT" dirty="0" smtClean="0"/>
              <a:t> preventive </a:t>
            </a:r>
            <a:r>
              <a:rPr lang="it-IT" dirty="0" err="1" smtClean="0"/>
              <a:t>strategies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laparoscopic</a:t>
            </a:r>
            <a:r>
              <a:rPr lang="it-IT" dirty="0" smtClean="0"/>
              <a:t> </a:t>
            </a:r>
            <a:r>
              <a:rPr lang="it-IT" dirty="0" err="1" smtClean="0"/>
              <a:t>surgery</a:t>
            </a:r>
            <a:endParaRPr lang="it-IT" dirty="0" smtClean="0"/>
          </a:p>
          <a:p>
            <a:r>
              <a:rPr lang="it-IT" dirty="0" err="1" smtClean="0"/>
              <a:t>Prevention</a:t>
            </a:r>
            <a:r>
              <a:rPr lang="it-IT" dirty="0" smtClean="0"/>
              <a:t> of </a:t>
            </a:r>
            <a:r>
              <a:rPr lang="it-IT" dirty="0" err="1" smtClean="0"/>
              <a:t>SSIs</a:t>
            </a:r>
            <a:endParaRPr lang="it-IT" dirty="0" smtClean="0"/>
          </a:p>
          <a:p>
            <a:r>
              <a:rPr lang="it-IT" dirty="0" err="1" smtClean="0"/>
              <a:t>Technichal</a:t>
            </a:r>
            <a:r>
              <a:rPr lang="it-IT" dirty="0" smtClean="0"/>
              <a:t> </a:t>
            </a:r>
            <a:r>
              <a:rPr lang="it-IT" dirty="0" err="1" smtClean="0"/>
              <a:t>prevention</a:t>
            </a:r>
            <a:endParaRPr lang="it-IT" dirty="0" smtClean="0"/>
          </a:p>
          <a:p>
            <a:pPr lvl="1"/>
            <a:r>
              <a:rPr lang="it-IT" dirty="0" smtClean="0"/>
              <a:t>Type of </a:t>
            </a:r>
            <a:r>
              <a:rPr lang="it-IT" dirty="0" err="1" smtClean="0"/>
              <a:t>incision</a:t>
            </a:r>
            <a:endParaRPr lang="it-IT" dirty="0" smtClean="0"/>
          </a:p>
          <a:p>
            <a:pPr lvl="1"/>
            <a:r>
              <a:rPr lang="it-IT" dirty="0" smtClean="0"/>
              <a:t>Type of </a:t>
            </a:r>
            <a:r>
              <a:rPr lang="it-IT" dirty="0" err="1" smtClean="0"/>
              <a:t>closure</a:t>
            </a:r>
            <a:endParaRPr lang="it-IT" dirty="0" smtClean="0"/>
          </a:p>
          <a:p>
            <a:pPr lvl="1"/>
            <a:r>
              <a:rPr lang="it-IT" dirty="0" err="1" smtClean="0"/>
              <a:t>Mesh</a:t>
            </a:r>
            <a:r>
              <a:rPr lang="it-IT" dirty="0" smtClean="0"/>
              <a:t> </a:t>
            </a:r>
            <a:r>
              <a:rPr lang="it-IT" dirty="0" err="1" smtClean="0"/>
              <a:t>augmentation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2889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/>
              <a:t>laparoscopy</a:t>
            </a:r>
            <a:endParaRPr lang="it-IT" dirty="0"/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746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4564</TotalTime>
  <Words>1281</Words>
  <Application>Microsoft Office PowerPoint</Application>
  <PresentationFormat>Widescreen</PresentationFormat>
  <Paragraphs>324</Paragraphs>
  <Slides>28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6" baseType="lpstr">
      <vt:lpstr>AdvPSA88A</vt:lpstr>
      <vt:lpstr>Arial</vt:lpstr>
      <vt:lpstr>BlinkMacSystemFont</vt:lpstr>
      <vt:lpstr>Caecilia LT Std</vt:lpstr>
      <vt:lpstr>Calibri</vt:lpstr>
      <vt:lpstr>Calibri Light</vt:lpstr>
      <vt:lpstr>Corbel</vt:lpstr>
      <vt:lpstr>Tema di Office</vt:lpstr>
      <vt:lpstr>Incisional hernia prevention in obese population</vt:lpstr>
      <vt:lpstr>Presentazione standard di PowerPoint</vt:lpstr>
      <vt:lpstr>Presentazione standard di PowerPoint</vt:lpstr>
      <vt:lpstr>Incisional hernia occurence</vt:lpstr>
      <vt:lpstr>costs</vt:lpstr>
      <vt:lpstr>factors for IH occurrence</vt:lpstr>
      <vt:lpstr>Presentazione standard di PowerPoint</vt:lpstr>
      <vt:lpstr>Possible preventive strategies</vt:lpstr>
      <vt:lpstr>laparoscopy</vt:lpstr>
      <vt:lpstr>Presentazione standard di PowerPoint</vt:lpstr>
      <vt:lpstr>Presentazione standard di PowerPoint</vt:lpstr>
      <vt:lpstr>Entry technique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SSI - prevention</vt:lpstr>
      <vt:lpstr>Presentazione standard di PowerPoint</vt:lpstr>
      <vt:lpstr>Laparotomy closure – current strategy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Incisional hernia prevention in obese population</dc:title>
  <dc:creator>Cesare Stabilini</dc:creator>
  <cp:lastModifiedBy>Cesare Stabilini</cp:lastModifiedBy>
  <cp:revision>52</cp:revision>
  <dcterms:created xsi:type="dcterms:W3CDTF">2024-05-15T12:25:19Z</dcterms:created>
  <dcterms:modified xsi:type="dcterms:W3CDTF">2024-05-22T14:35:25Z</dcterms:modified>
</cp:coreProperties>
</file>